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6.xml" ContentType="application/vnd.openxmlformats-officedocument.theme+xml"/>
  <Override PartName="/ppt/slideLayouts/slideLayout36.xml" ContentType="application/vnd.openxmlformats-officedocument.presentationml.slideLayout+xml"/>
  <Override PartName="/ppt/theme/theme7.xml" ContentType="application/vnd.openxmlformats-officedocument.theme+xml"/>
  <Override PartName="/ppt/slideLayouts/slideLayout37.xml" ContentType="application/vnd.openxmlformats-officedocument.presentationml.slideLayout+xml"/>
  <Override PartName="/ppt/theme/theme8.xml" ContentType="application/vnd.openxmlformats-officedocument.theme+xml"/>
  <Override PartName="/ppt/slideLayouts/slideLayout38.xml" ContentType="application/vnd.openxmlformats-officedocument.presentationml.slideLayout+xml"/>
  <Override PartName="/ppt/theme/theme9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10.xml" ContentType="application/vnd.openxmlformats-officedocument.theme+xml"/>
  <Override PartName="/ppt/slideLayouts/slideLayout42.xml" ContentType="application/vnd.openxmlformats-officedocument.presentationml.slideLayout+xml"/>
  <Override PartName="/ppt/theme/theme11.xml" ContentType="application/vnd.openxmlformats-officedocument.theme+xml"/>
  <Override PartName="/ppt/slideLayouts/slideLayout43.xml" ContentType="application/vnd.openxmlformats-officedocument.presentationml.slideLayout+xml"/>
  <Override PartName="/ppt/theme/theme12.xml" ContentType="application/vnd.openxmlformats-officedocument.theme+xml"/>
  <Override PartName="/ppt/slideLayouts/slideLayout44.xml" ContentType="application/vnd.openxmlformats-officedocument.presentationml.slideLayout+xml"/>
  <Override PartName="/ppt/theme/theme1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14.xml" ContentType="application/vnd.openxmlformats-officedocument.theme+xml"/>
  <Override PartName="/ppt/slideLayouts/slideLayout48.xml" ContentType="application/vnd.openxmlformats-officedocument.presentationml.slideLayout+xml"/>
  <Override PartName="/ppt/theme/theme15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16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17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18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  <p:sldMasterId id="2147483686" r:id="rId3"/>
    <p:sldMasterId id="2147483688" r:id="rId4"/>
    <p:sldMasterId id="2147483690" r:id="rId5"/>
    <p:sldMasterId id="2147483692" r:id="rId6"/>
    <p:sldMasterId id="2147483696" r:id="rId7"/>
    <p:sldMasterId id="2147483698" r:id="rId8"/>
    <p:sldMasterId id="2147483700" r:id="rId9"/>
    <p:sldMasterId id="2147483702" r:id="rId10"/>
    <p:sldMasterId id="2147483706" r:id="rId11"/>
    <p:sldMasterId id="2147483708" r:id="rId12"/>
    <p:sldMasterId id="2147483710" r:id="rId13"/>
    <p:sldMasterId id="2147483712" r:id="rId14"/>
    <p:sldMasterId id="2147483716" r:id="rId15"/>
    <p:sldMasterId id="2147483718" r:id="rId16"/>
    <p:sldMasterId id="2147483722" r:id="rId17"/>
    <p:sldMasterId id="2147483724" r:id="rId18"/>
  </p:sldMasterIdLst>
  <p:sldIdLst>
    <p:sldId id="256" r:id="rId19"/>
    <p:sldId id="276" r:id="rId20"/>
    <p:sldId id="257" r:id="rId21"/>
    <p:sldId id="278" r:id="rId22"/>
    <p:sldId id="277" r:id="rId23"/>
    <p:sldId id="279" r:id="rId24"/>
    <p:sldId id="271" r:id="rId25"/>
    <p:sldId id="258" r:id="rId26"/>
    <p:sldId id="260" r:id="rId27"/>
    <p:sldId id="269" r:id="rId28"/>
    <p:sldId id="273" r:id="rId29"/>
    <p:sldId id="272" r:id="rId30"/>
    <p:sldId id="261" r:id="rId31"/>
    <p:sldId id="262" r:id="rId32"/>
    <p:sldId id="280" r:id="rId33"/>
    <p:sldId id="264" r:id="rId34"/>
    <p:sldId id="265" r:id="rId35"/>
    <p:sldId id="266" r:id="rId36"/>
    <p:sldId id="267" r:id="rId37"/>
    <p:sldId id="268" r:id="rId38"/>
    <p:sldId id="270" r:id="rId39"/>
    <p:sldId id="274" r:id="rId40"/>
    <p:sldId id="281" r:id="rId41"/>
    <p:sldId id="275" r:id="rId42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BDA"/>
    <a:srgbClr val="DADA80"/>
    <a:srgbClr val="80B6DA"/>
    <a:srgbClr val="D1B10F"/>
    <a:srgbClr val="CC8214"/>
    <a:srgbClr val="FFD700"/>
    <a:srgbClr val="F3934B"/>
    <a:srgbClr val="E8C64A"/>
    <a:srgbClr val="DEC660"/>
    <a:srgbClr val="F8F7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2" d="100"/>
          <a:sy n="132" d="100"/>
        </p:scale>
        <p:origin x="76" y="6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8.xml"/><Relationship Id="rId39" Type="http://schemas.openxmlformats.org/officeDocument/2006/relationships/slide" Target="slides/slide21.xml"/><Relationship Id="rId21" Type="http://schemas.openxmlformats.org/officeDocument/2006/relationships/slide" Target="slides/slide3.xml"/><Relationship Id="rId34" Type="http://schemas.openxmlformats.org/officeDocument/2006/relationships/slide" Target="slides/slide16.xml"/><Relationship Id="rId42" Type="http://schemas.openxmlformats.org/officeDocument/2006/relationships/slide" Target="slides/slide24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6.xml"/><Relationship Id="rId32" Type="http://schemas.openxmlformats.org/officeDocument/2006/relationships/slide" Target="slides/slide14.xml"/><Relationship Id="rId37" Type="http://schemas.openxmlformats.org/officeDocument/2006/relationships/slide" Target="slides/slide19.xml"/><Relationship Id="rId40" Type="http://schemas.openxmlformats.org/officeDocument/2006/relationships/slide" Target="slides/slide22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5.xml"/><Relationship Id="rId28" Type="http://schemas.openxmlformats.org/officeDocument/2006/relationships/slide" Target="slides/slide10.xml"/><Relationship Id="rId36" Type="http://schemas.openxmlformats.org/officeDocument/2006/relationships/slide" Target="slides/slide18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1.xml"/><Relationship Id="rId31" Type="http://schemas.openxmlformats.org/officeDocument/2006/relationships/slide" Target="slides/slide13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4.xml"/><Relationship Id="rId27" Type="http://schemas.openxmlformats.org/officeDocument/2006/relationships/slide" Target="slides/slide9.xml"/><Relationship Id="rId30" Type="http://schemas.openxmlformats.org/officeDocument/2006/relationships/slide" Target="slides/slide12.xml"/><Relationship Id="rId35" Type="http://schemas.openxmlformats.org/officeDocument/2006/relationships/slide" Target="slides/slide17.xml"/><Relationship Id="rId43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7.xml"/><Relationship Id="rId33" Type="http://schemas.openxmlformats.org/officeDocument/2006/relationships/slide" Target="slides/slide15.xml"/><Relationship Id="rId38" Type="http://schemas.openxmlformats.org/officeDocument/2006/relationships/slide" Target="slides/slide20.xml"/><Relationship Id="rId46" Type="http://schemas.openxmlformats.org/officeDocument/2006/relationships/tableStyles" Target="tableStyles.xml"/><Relationship Id="rId20" Type="http://schemas.openxmlformats.org/officeDocument/2006/relationships/slide" Target="slides/slide2.xml"/><Relationship Id="rId41" Type="http://schemas.openxmlformats.org/officeDocument/2006/relationships/slide" Target="slides/slide2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ignalling_theory" TargetMode="External"/><Relationship Id="rId2" Type="http://schemas.openxmlformats.org/officeDocument/2006/relationships/hyperlink" Target="https://en.wikipedia.org/wiki/Biological_process" TargetMode="External"/><Relationship Id="rId1" Type="http://schemas.openxmlformats.org/officeDocument/2006/relationships/hyperlink" Target="https://en.wikipedia.org/wiki/Physical_body" TargetMode="External"/><Relationship Id="rId6" Type="http://schemas.openxmlformats.org/officeDocument/2006/relationships/hyperlink" Target="https://en.wiktionary.org/wiki/inanimate" TargetMode="External"/><Relationship Id="rId5" Type="http://schemas.openxmlformats.org/officeDocument/2006/relationships/hyperlink" Target="https://en.wikipedia.org/wiki/Death" TargetMode="External"/><Relationship Id="rId4" Type="http://schemas.openxmlformats.org/officeDocument/2006/relationships/hyperlink" Target="https://en.wikipedia.org/wiki/Self-sustainability" TargetMode="External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image" Target="../media/image12.gif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ignalling_theory" TargetMode="External"/><Relationship Id="rId2" Type="http://schemas.openxmlformats.org/officeDocument/2006/relationships/hyperlink" Target="https://en.wikipedia.org/wiki/Biological_process" TargetMode="External"/><Relationship Id="rId1" Type="http://schemas.openxmlformats.org/officeDocument/2006/relationships/hyperlink" Target="https://en.wikipedia.org/wiki/Physical_body" TargetMode="External"/><Relationship Id="rId6" Type="http://schemas.openxmlformats.org/officeDocument/2006/relationships/hyperlink" Target="https://en.wiktionary.org/wiki/inanimate" TargetMode="External"/><Relationship Id="rId5" Type="http://schemas.openxmlformats.org/officeDocument/2006/relationships/hyperlink" Target="https://en.wikipedia.org/wiki/Death" TargetMode="External"/><Relationship Id="rId4" Type="http://schemas.openxmlformats.org/officeDocument/2006/relationships/hyperlink" Target="https://en.wikipedia.org/wiki/Self-sustainability" TargetMode="External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image" Target="../media/image12.g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F7BA36-B6B1-4A79-9ED0-DDEAD6F117FC}" type="doc">
      <dgm:prSet loTypeId="urn:microsoft.com/office/officeart/2005/8/layout/vProcess5" loCatId="process" qsTypeId="urn:microsoft.com/office/officeart/2005/8/quickstyle/simple1" qsCatId="simple" csTypeId="urn:microsoft.com/office/officeart/2005/8/colors/accent1_1" csCatId="accent1"/>
      <dgm:spPr/>
      <dgm:t>
        <a:bodyPr/>
        <a:lstStyle/>
        <a:p>
          <a:endParaRPr lang="en-US"/>
        </a:p>
      </dgm:t>
    </dgm:pt>
    <dgm:pt modelId="{6BC77469-F17E-4C4B-95CF-2F24E7504CA6}">
      <dgm:prSet/>
      <dgm:spPr/>
      <dgm:t>
        <a:bodyPr/>
        <a:lstStyle/>
        <a:p>
          <a:pPr rtl="0"/>
          <a:r>
            <a:rPr lang="en-US" b="1" dirty="0" smtClean="0"/>
            <a:t>Introduction</a:t>
          </a:r>
          <a:endParaRPr lang="en-US" dirty="0"/>
        </a:p>
      </dgm:t>
    </dgm:pt>
    <dgm:pt modelId="{0E1AD590-F459-4C93-A202-1689E633B795}" type="parTrans" cxnId="{F3E0C4D8-601F-4CC1-B136-7BF0E72F7849}">
      <dgm:prSet/>
      <dgm:spPr/>
      <dgm:t>
        <a:bodyPr/>
        <a:lstStyle/>
        <a:p>
          <a:endParaRPr lang="en-US"/>
        </a:p>
      </dgm:t>
    </dgm:pt>
    <dgm:pt modelId="{C59C098C-E1CB-4278-906F-2BB7A81BB0BB}" type="sibTrans" cxnId="{F3E0C4D8-601F-4CC1-B136-7BF0E72F7849}">
      <dgm:prSet/>
      <dgm:spPr/>
      <dgm:t>
        <a:bodyPr/>
        <a:lstStyle/>
        <a:p>
          <a:endParaRPr lang="en-US"/>
        </a:p>
      </dgm:t>
    </dgm:pt>
    <dgm:pt modelId="{3500B110-C6F7-423F-B650-1C14AA9F637E}">
      <dgm:prSet/>
      <dgm:spPr/>
      <dgm:t>
        <a:bodyPr/>
        <a:lstStyle/>
        <a:p>
          <a:pPr rtl="0"/>
          <a:r>
            <a:rPr lang="en-US" b="1" smtClean="0"/>
            <a:t>Model</a:t>
          </a:r>
          <a:endParaRPr lang="en-US"/>
        </a:p>
      </dgm:t>
    </dgm:pt>
    <dgm:pt modelId="{DA64C54D-F509-429C-A5F0-64A12943BCEE}" type="parTrans" cxnId="{2B8B9FD2-8C47-423B-95EC-D1E1011ABDC3}">
      <dgm:prSet/>
      <dgm:spPr/>
      <dgm:t>
        <a:bodyPr/>
        <a:lstStyle/>
        <a:p>
          <a:endParaRPr lang="en-US"/>
        </a:p>
      </dgm:t>
    </dgm:pt>
    <dgm:pt modelId="{27DF15B8-A7E4-439F-ACF4-AF2A22E31430}" type="sibTrans" cxnId="{2B8B9FD2-8C47-423B-95EC-D1E1011ABDC3}">
      <dgm:prSet/>
      <dgm:spPr/>
      <dgm:t>
        <a:bodyPr/>
        <a:lstStyle/>
        <a:p>
          <a:endParaRPr lang="en-US"/>
        </a:p>
      </dgm:t>
    </dgm:pt>
    <dgm:pt modelId="{9763F289-1869-4DAF-94B1-CD7B1ADBC898}">
      <dgm:prSet/>
      <dgm:spPr/>
      <dgm:t>
        <a:bodyPr/>
        <a:lstStyle/>
        <a:p>
          <a:pPr rtl="0"/>
          <a:r>
            <a:rPr lang="en-US" b="1" smtClean="0"/>
            <a:t>Results</a:t>
          </a:r>
          <a:endParaRPr lang="en-US"/>
        </a:p>
      </dgm:t>
    </dgm:pt>
    <dgm:pt modelId="{2F97CADB-3DC2-45FB-A951-FB16E7D196EA}" type="parTrans" cxnId="{01E0BA8F-5750-4995-B2B0-8DE25257012C}">
      <dgm:prSet/>
      <dgm:spPr/>
      <dgm:t>
        <a:bodyPr/>
        <a:lstStyle/>
        <a:p>
          <a:endParaRPr lang="en-US"/>
        </a:p>
      </dgm:t>
    </dgm:pt>
    <dgm:pt modelId="{DFDE31E3-2C06-490B-B77F-F61FAC2C2A9B}" type="sibTrans" cxnId="{01E0BA8F-5750-4995-B2B0-8DE25257012C}">
      <dgm:prSet/>
      <dgm:spPr/>
      <dgm:t>
        <a:bodyPr/>
        <a:lstStyle/>
        <a:p>
          <a:endParaRPr lang="en-US"/>
        </a:p>
      </dgm:t>
    </dgm:pt>
    <dgm:pt modelId="{49ABBE7D-4962-4C6F-BB88-B6C9C4D2DE10}">
      <dgm:prSet/>
      <dgm:spPr/>
      <dgm:t>
        <a:bodyPr/>
        <a:lstStyle/>
        <a:p>
          <a:pPr rtl="0"/>
          <a:r>
            <a:rPr lang="en-US" b="1" smtClean="0"/>
            <a:t>Discussion</a:t>
          </a:r>
          <a:endParaRPr lang="en-US"/>
        </a:p>
      </dgm:t>
    </dgm:pt>
    <dgm:pt modelId="{0E0AD565-F549-4819-8034-287253E35BF7}" type="parTrans" cxnId="{36B18523-B48F-4463-9B15-6080C84B6EFB}">
      <dgm:prSet/>
      <dgm:spPr/>
      <dgm:t>
        <a:bodyPr/>
        <a:lstStyle/>
        <a:p>
          <a:endParaRPr lang="en-US"/>
        </a:p>
      </dgm:t>
    </dgm:pt>
    <dgm:pt modelId="{E68F84C7-9790-421B-9FEE-67A6BD229317}" type="sibTrans" cxnId="{36B18523-B48F-4463-9B15-6080C84B6EFB}">
      <dgm:prSet/>
      <dgm:spPr/>
      <dgm:t>
        <a:bodyPr/>
        <a:lstStyle/>
        <a:p>
          <a:endParaRPr lang="en-US"/>
        </a:p>
      </dgm:t>
    </dgm:pt>
    <dgm:pt modelId="{0615116B-200A-475A-82C0-28448D83BBD1}">
      <dgm:prSet/>
      <dgm:spPr/>
      <dgm:t>
        <a:bodyPr/>
        <a:lstStyle/>
        <a:p>
          <a:pPr rtl="0"/>
          <a:r>
            <a:rPr lang="en-US" b="1" smtClean="0"/>
            <a:t>Conclusion</a:t>
          </a:r>
          <a:endParaRPr lang="en-US"/>
        </a:p>
      </dgm:t>
    </dgm:pt>
    <dgm:pt modelId="{5533256E-A31E-4349-A9AC-726EE8709A15}" type="parTrans" cxnId="{BEF00868-CBBD-4CC6-BDEE-726EB825DF45}">
      <dgm:prSet/>
      <dgm:spPr/>
      <dgm:t>
        <a:bodyPr/>
        <a:lstStyle/>
        <a:p>
          <a:endParaRPr lang="en-US"/>
        </a:p>
      </dgm:t>
    </dgm:pt>
    <dgm:pt modelId="{B5ABD764-8B5E-4D7E-B93B-E0E110995251}" type="sibTrans" cxnId="{BEF00868-CBBD-4CC6-BDEE-726EB825DF45}">
      <dgm:prSet/>
      <dgm:spPr/>
      <dgm:t>
        <a:bodyPr/>
        <a:lstStyle/>
        <a:p>
          <a:endParaRPr lang="en-US"/>
        </a:p>
      </dgm:t>
    </dgm:pt>
    <dgm:pt modelId="{E5AC3B71-DDE9-4C7E-A3DB-27C49BA3BFD9}" type="pres">
      <dgm:prSet presAssocID="{BBF7BA36-B6B1-4A79-9ED0-DDEAD6F117FC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82F3DCC-946E-4501-B784-BF6B8001163E}" type="pres">
      <dgm:prSet presAssocID="{BBF7BA36-B6B1-4A79-9ED0-DDEAD6F117FC}" presName="dummyMaxCanvas" presStyleCnt="0">
        <dgm:presLayoutVars/>
      </dgm:prSet>
      <dgm:spPr/>
    </dgm:pt>
    <dgm:pt modelId="{A79BEC55-15A7-44AF-A86B-082097885682}" type="pres">
      <dgm:prSet presAssocID="{BBF7BA36-B6B1-4A79-9ED0-DDEAD6F117FC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36C697-67C6-4289-AFB4-6AA4414A78CE}" type="pres">
      <dgm:prSet presAssocID="{BBF7BA36-B6B1-4A79-9ED0-DDEAD6F117FC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9D87CA-61D7-42BA-97B3-4803D2EA63A1}" type="pres">
      <dgm:prSet presAssocID="{BBF7BA36-B6B1-4A79-9ED0-DDEAD6F117FC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EC8BC6-2359-4EA7-B0AE-E0F90C5C8AA2}" type="pres">
      <dgm:prSet presAssocID="{BBF7BA36-B6B1-4A79-9ED0-DDEAD6F117FC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BB9F30-9E4A-4D6C-8FFF-DCA2C01E1C7E}" type="pres">
      <dgm:prSet presAssocID="{BBF7BA36-B6B1-4A79-9ED0-DDEAD6F117FC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452498-1DC5-46D6-A177-0CC26AE609E9}" type="pres">
      <dgm:prSet presAssocID="{BBF7BA36-B6B1-4A79-9ED0-DDEAD6F117FC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916ACF-9FF7-43A3-97A5-39EEDF543FE9}" type="pres">
      <dgm:prSet presAssocID="{BBF7BA36-B6B1-4A79-9ED0-DDEAD6F117FC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00C78D-1F72-4E2F-B02E-7471DCDDB968}" type="pres">
      <dgm:prSet presAssocID="{BBF7BA36-B6B1-4A79-9ED0-DDEAD6F117FC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73F087-3140-4ADB-B8E9-BF4C1D38BE99}" type="pres">
      <dgm:prSet presAssocID="{BBF7BA36-B6B1-4A79-9ED0-DDEAD6F117FC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AB1FC4-F197-43F6-855E-685499C8AED6}" type="pres">
      <dgm:prSet presAssocID="{BBF7BA36-B6B1-4A79-9ED0-DDEAD6F117FC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326C58-39DF-4778-BBBF-F9501976C414}" type="pres">
      <dgm:prSet presAssocID="{BBF7BA36-B6B1-4A79-9ED0-DDEAD6F117FC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57A937-1385-42E9-B68C-F009622733D6}" type="pres">
      <dgm:prSet presAssocID="{BBF7BA36-B6B1-4A79-9ED0-DDEAD6F117FC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DADD4A-5AB6-468B-8BE0-2EF3B19B5A5C}" type="pres">
      <dgm:prSet presAssocID="{BBF7BA36-B6B1-4A79-9ED0-DDEAD6F117FC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FF9F48-E856-47E0-8A65-E18FAA9E1912}" type="pres">
      <dgm:prSet presAssocID="{BBF7BA36-B6B1-4A79-9ED0-DDEAD6F117FC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A3BEF13-A0E7-4E70-AAE8-1381BE7D8A05}" type="presOf" srcId="{49ABBE7D-4962-4C6F-BB88-B6C9C4D2DE10}" destId="{D3DADD4A-5AB6-468B-8BE0-2EF3B19B5A5C}" srcOrd="1" destOrd="0" presId="urn:microsoft.com/office/officeart/2005/8/layout/vProcess5"/>
    <dgm:cxn modelId="{BEF00868-CBBD-4CC6-BDEE-726EB825DF45}" srcId="{BBF7BA36-B6B1-4A79-9ED0-DDEAD6F117FC}" destId="{0615116B-200A-475A-82C0-28448D83BBD1}" srcOrd="4" destOrd="0" parTransId="{5533256E-A31E-4349-A9AC-726EE8709A15}" sibTransId="{B5ABD764-8B5E-4D7E-B93B-E0E110995251}"/>
    <dgm:cxn modelId="{36B18523-B48F-4463-9B15-6080C84B6EFB}" srcId="{BBF7BA36-B6B1-4A79-9ED0-DDEAD6F117FC}" destId="{49ABBE7D-4962-4C6F-BB88-B6C9C4D2DE10}" srcOrd="3" destOrd="0" parTransId="{0E0AD565-F549-4819-8034-287253E35BF7}" sibTransId="{E68F84C7-9790-421B-9FEE-67A6BD229317}"/>
    <dgm:cxn modelId="{4458B251-56CD-4A6C-8140-F7B8A062BAFF}" type="presOf" srcId="{E68F84C7-9790-421B-9FEE-67A6BD229317}" destId="{C373F087-3140-4ADB-B8E9-BF4C1D38BE99}" srcOrd="0" destOrd="0" presId="urn:microsoft.com/office/officeart/2005/8/layout/vProcess5"/>
    <dgm:cxn modelId="{9C5C6D76-F0A1-4BB2-951B-43FF8173F8F7}" type="presOf" srcId="{3500B110-C6F7-423F-B650-1C14AA9F637E}" destId="{92326C58-39DF-4778-BBBF-F9501976C414}" srcOrd="1" destOrd="0" presId="urn:microsoft.com/office/officeart/2005/8/layout/vProcess5"/>
    <dgm:cxn modelId="{4D217986-131E-41B0-8599-4ECB83860C2F}" type="presOf" srcId="{3500B110-C6F7-423F-B650-1C14AA9F637E}" destId="{E236C697-67C6-4289-AFB4-6AA4414A78CE}" srcOrd="0" destOrd="0" presId="urn:microsoft.com/office/officeart/2005/8/layout/vProcess5"/>
    <dgm:cxn modelId="{C1015EE9-D993-4FF1-9DC6-0956ED1761E7}" type="presOf" srcId="{49ABBE7D-4962-4C6F-BB88-B6C9C4D2DE10}" destId="{88EC8BC6-2359-4EA7-B0AE-E0F90C5C8AA2}" srcOrd="0" destOrd="0" presId="urn:microsoft.com/office/officeart/2005/8/layout/vProcess5"/>
    <dgm:cxn modelId="{01E0BA8F-5750-4995-B2B0-8DE25257012C}" srcId="{BBF7BA36-B6B1-4A79-9ED0-DDEAD6F117FC}" destId="{9763F289-1869-4DAF-94B1-CD7B1ADBC898}" srcOrd="2" destOrd="0" parTransId="{2F97CADB-3DC2-45FB-A951-FB16E7D196EA}" sibTransId="{DFDE31E3-2C06-490B-B77F-F61FAC2C2A9B}"/>
    <dgm:cxn modelId="{7D8D4926-82D7-43B2-8EFF-4049185961FF}" type="presOf" srcId="{6BC77469-F17E-4C4B-95CF-2F24E7504CA6}" destId="{2EAB1FC4-F197-43F6-855E-685499C8AED6}" srcOrd="1" destOrd="0" presId="urn:microsoft.com/office/officeart/2005/8/layout/vProcess5"/>
    <dgm:cxn modelId="{4C033B54-8114-4864-AB58-2002B3D03215}" type="presOf" srcId="{0615116B-200A-475A-82C0-28448D83BBD1}" destId="{E4BB9F30-9E4A-4D6C-8FFF-DCA2C01E1C7E}" srcOrd="0" destOrd="0" presId="urn:microsoft.com/office/officeart/2005/8/layout/vProcess5"/>
    <dgm:cxn modelId="{2B8B9FD2-8C47-423B-95EC-D1E1011ABDC3}" srcId="{BBF7BA36-B6B1-4A79-9ED0-DDEAD6F117FC}" destId="{3500B110-C6F7-423F-B650-1C14AA9F637E}" srcOrd="1" destOrd="0" parTransId="{DA64C54D-F509-429C-A5F0-64A12943BCEE}" sibTransId="{27DF15B8-A7E4-439F-ACF4-AF2A22E31430}"/>
    <dgm:cxn modelId="{5A2C7C7D-84DF-49DF-871C-D0F6B5EBE05B}" type="presOf" srcId="{9763F289-1869-4DAF-94B1-CD7B1ADBC898}" destId="{989D87CA-61D7-42BA-97B3-4803D2EA63A1}" srcOrd="0" destOrd="0" presId="urn:microsoft.com/office/officeart/2005/8/layout/vProcess5"/>
    <dgm:cxn modelId="{F3E0C4D8-601F-4CC1-B136-7BF0E72F7849}" srcId="{BBF7BA36-B6B1-4A79-9ED0-DDEAD6F117FC}" destId="{6BC77469-F17E-4C4B-95CF-2F24E7504CA6}" srcOrd="0" destOrd="0" parTransId="{0E1AD590-F459-4C93-A202-1689E633B795}" sibTransId="{C59C098C-E1CB-4278-906F-2BB7A81BB0BB}"/>
    <dgm:cxn modelId="{BC21034B-CC4E-4FDB-A34B-050E34AE808A}" type="presOf" srcId="{C59C098C-E1CB-4278-906F-2BB7A81BB0BB}" destId="{0A452498-1DC5-46D6-A177-0CC26AE609E9}" srcOrd="0" destOrd="0" presId="urn:microsoft.com/office/officeart/2005/8/layout/vProcess5"/>
    <dgm:cxn modelId="{98B44BCF-BCAD-46A7-A561-7358B3F4457F}" type="presOf" srcId="{27DF15B8-A7E4-439F-ACF4-AF2A22E31430}" destId="{E4916ACF-9FF7-43A3-97A5-39EEDF543FE9}" srcOrd="0" destOrd="0" presId="urn:microsoft.com/office/officeart/2005/8/layout/vProcess5"/>
    <dgm:cxn modelId="{0DCA2A3C-BE1C-4A2E-84EE-ABC7613167DA}" type="presOf" srcId="{BBF7BA36-B6B1-4A79-9ED0-DDEAD6F117FC}" destId="{E5AC3B71-DDE9-4C7E-A3DB-27C49BA3BFD9}" srcOrd="0" destOrd="0" presId="urn:microsoft.com/office/officeart/2005/8/layout/vProcess5"/>
    <dgm:cxn modelId="{0A6982D6-D68C-49ED-8C4A-12E411115F56}" type="presOf" srcId="{6BC77469-F17E-4C4B-95CF-2F24E7504CA6}" destId="{A79BEC55-15A7-44AF-A86B-082097885682}" srcOrd="0" destOrd="0" presId="urn:microsoft.com/office/officeart/2005/8/layout/vProcess5"/>
    <dgm:cxn modelId="{64C93E1C-EC63-40BD-BA26-B03B3A44E0A4}" type="presOf" srcId="{DFDE31E3-2C06-490B-B77F-F61FAC2C2A9B}" destId="{6200C78D-1F72-4E2F-B02E-7471DCDDB968}" srcOrd="0" destOrd="0" presId="urn:microsoft.com/office/officeart/2005/8/layout/vProcess5"/>
    <dgm:cxn modelId="{40B75725-7CCA-47F2-A659-F14FFB38BE5A}" type="presOf" srcId="{0615116B-200A-475A-82C0-28448D83BBD1}" destId="{FAFF9F48-E856-47E0-8A65-E18FAA9E1912}" srcOrd="1" destOrd="0" presId="urn:microsoft.com/office/officeart/2005/8/layout/vProcess5"/>
    <dgm:cxn modelId="{7C23B180-BA4B-49DC-B14B-84DEDD1F5EA4}" type="presOf" srcId="{9763F289-1869-4DAF-94B1-CD7B1ADBC898}" destId="{8C57A937-1385-42E9-B68C-F009622733D6}" srcOrd="1" destOrd="0" presId="urn:microsoft.com/office/officeart/2005/8/layout/vProcess5"/>
    <dgm:cxn modelId="{61AA8B26-B753-475B-8F29-A2B2482AF430}" type="presParOf" srcId="{E5AC3B71-DDE9-4C7E-A3DB-27C49BA3BFD9}" destId="{882F3DCC-946E-4501-B784-BF6B8001163E}" srcOrd="0" destOrd="0" presId="urn:microsoft.com/office/officeart/2005/8/layout/vProcess5"/>
    <dgm:cxn modelId="{D24A9B2E-FD43-418C-B526-D2E3FDF31DC4}" type="presParOf" srcId="{E5AC3B71-DDE9-4C7E-A3DB-27C49BA3BFD9}" destId="{A79BEC55-15A7-44AF-A86B-082097885682}" srcOrd="1" destOrd="0" presId="urn:microsoft.com/office/officeart/2005/8/layout/vProcess5"/>
    <dgm:cxn modelId="{C6127163-6757-4B8E-9387-E3174DA2F43C}" type="presParOf" srcId="{E5AC3B71-DDE9-4C7E-A3DB-27C49BA3BFD9}" destId="{E236C697-67C6-4289-AFB4-6AA4414A78CE}" srcOrd="2" destOrd="0" presId="urn:microsoft.com/office/officeart/2005/8/layout/vProcess5"/>
    <dgm:cxn modelId="{719E01E2-1EDA-4556-B21E-496AACE2AA4A}" type="presParOf" srcId="{E5AC3B71-DDE9-4C7E-A3DB-27C49BA3BFD9}" destId="{989D87CA-61D7-42BA-97B3-4803D2EA63A1}" srcOrd="3" destOrd="0" presId="urn:microsoft.com/office/officeart/2005/8/layout/vProcess5"/>
    <dgm:cxn modelId="{EFB052FE-6437-43AA-8B5E-1162267D71D7}" type="presParOf" srcId="{E5AC3B71-DDE9-4C7E-A3DB-27C49BA3BFD9}" destId="{88EC8BC6-2359-4EA7-B0AE-E0F90C5C8AA2}" srcOrd="4" destOrd="0" presId="urn:microsoft.com/office/officeart/2005/8/layout/vProcess5"/>
    <dgm:cxn modelId="{0468D920-AA08-4C01-BC0C-E6D915E73A2E}" type="presParOf" srcId="{E5AC3B71-DDE9-4C7E-A3DB-27C49BA3BFD9}" destId="{E4BB9F30-9E4A-4D6C-8FFF-DCA2C01E1C7E}" srcOrd="5" destOrd="0" presId="urn:microsoft.com/office/officeart/2005/8/layout/vProcess5"/>
    <dgm:cxn modelId="{A0AB7323-8A58-49BC-8404-10BB0AE2E546}" type="presParOf" srcId="{E5AC3B71-DDE9-4C7E-A3DB-27C49BA3BFD9}" destId="{0A452498-1DC5-46D6-A177-0CC26AE609E9}" srcOrd="6" destOrd="0" presId="urn:microsoft.com/office/officeart/2005/8/layout/vProcess5"/>
    <dgm:cxn modelId="{45AC1164-2958-4EC8-AD33-5E6C03EBDA5B}" type="presParOf" srcId="{E5AC3B71-DDE9-4C7E-A3DB-27C49BA3BFD9}" destId="{E4916ACF-9FF7-43A3-97A5-39EEDF543FE9}" srcOrd="7" destOrd="0" presId="urn:microsoft.com/office/officeart/2005/8/layout/vProcess5"/>
    <dgm:cxn modelId="{5C3228D1-B74F-4E35-A289-ECE5E41B9784}" type="presParOf" srcId="{E5AC3B71-DDE9-4C7E-A3DB-27C49BA3BFD9}" destId="{6200C78D-1F72-4E2F-B02E-7471DCDDB968}" srcOrd="8" destOrd="0" presId="urn:microsoft.com/office/officeart/2005/8/layout/vProcess5"/>
    <dgm:cxn modelId="{43F38981-27D4-458E-97F0-1350E558674A}" type="presParOf" srcId="{E5AC3B71-DDE9-4C7E-A3DB-27C49BA3BFD9}" destId="{C373F087-3140-4ADB-B8E9-BF4C1D38BE99}" srcOrd="9" destOrd="0" presId="urn:microsoft.com/office/officeart/2005/8/layout/vProcess5"/>
    <dgm:cxn modelId="{6B78786A-2213-45E4-9F4D-B2AA51C3CF7B}" type="presParOf" srcId="{E5AC3B71-DDE9-4C7E-A3DB-27C49BA3BFD9}" destId="{2EAB1FC4-F197-43F6-855E-685499C8AED6}" srcOrd="10" destOrd="0" presId="urn:microsoft.com/office/officeart/2005/8/layout/vProcess5"/>
    <dgm:cxn modelId="{532CB084-156E-4142-8798-1E1FBCA9B465}" type="presParOf" srcId="{E5AC3B71-DDE9-4C7E-A3DB-27C49BA3BFD9}" destId="{92326C58-39DF-4778-BBBF-F9501976C414}" srcOrd="11" destOrd="0" presId="urn:microsoft.com/office/officeart/2005/8/layout/vProcess5"/>
    <dgm:cxn modelId="{D4322333-122B-4A20-9531-3F4A639E699E}" type="presParOf" srcId="{E5AC3B71-DDE9-4C7E-A3DB-27C49BA3BFD9}" destId="{8C57A937-1385-42E9-B68C-F009622733D6}" srcOrd="12" destOrd="0" presId="urn:microsoft.com/office/officeart/2005/8/layout/vProcess5"/>
    <dgm:cxn modelId="{97DF9A8B-D513-4D72-8E71-11DE4D6F28BB}" type="presParOf" srcId="{E5AC3B71-DDE9-4C7E-A3DB-27C49BA3BFD9}" destId="{D3DADD4A-5AB6-468B-8BE0-2EF3B19B5A5C}" srcOrd="13" destOrd="0" presId="urn:microsoft.com/office/officeart/2005/8/layout/vProcess5"/>
    <dgm:cxn modelId="{200E79C5-3547-4A62-9B9B-C12C3AA48127}" type="presParOf" srcId="{E5AC3B71-DDE9-4C7E-A3DB-27C49BA3BFD9}" destId="{FAFF9F48-E856-47E0-8A65-E18FAA9E1912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2DFB7C0-0FA6-4856-94FC-8E8D968EDE24}" type="doc">
      <dgm:prSet loTypeId="urn:microsoft.com/office/officeart/2005/8/layout/equatio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sv-SE"/>
        </a:p>
      </dgm:t>
    </dgm:pt>
    <dgm:pt modelId="{7D6A4762-5223-418B-A285-1DC73C0A712D}">
      <dgm:prSet custT="1"/>
      <dgm:spPr/>
      <dgm:t>
        <a:bodyPr/>
        <a:lstStyle/>
        <a:p>
          <a:pPr rtl="0"/>
          <a:r>
            <a:rPr lang="sv-SE" sz="2500" b="1" dirty="0" smtClean="0"/>
            <a:t>C</a:t>
          </a:r>
          <a:r>
            <a:rPr lang="sv-SE" sz="2500" b="0" dirty="0" smtClean="0"/>
            <a:t>ompositional </a:t>
          </a:r>
          <a:r>
            <a:rPr lang="sv-SE" sz="2500" b="1" dirty="0" smtClean="0"/>
            <a:t>P</a:t>
          </a:r>
          <a:r>
            <a:rPr lang="sv-SE" sz="2500" b="0" dirty="0" smtClean="0"/>
            <a:t>attern </a:t>
          </a:r>
          <a:r>
            <a:rPr lang="sv-SE" sz="2500" b="1" dirty="0" smtClean="0"/>
            <a:t>P</a:t>
          </a:r>
          <a:r>
            <a:rPr lang="sv-SE" sz="2500" b="0" dirty="0" smtClean="0"/>
            <a:t>roducing </a:t>
          </a:r>
          <a:r>
            <a:rPr lang="sv-SE" sz="2500" b="1" dirty="0" smtClean="0"/>
            <a:t>N</a:t>
          </a:r>
          <a:r>
            <a:rPr lang="sv-SE" sz="2500" b="0" dirty="0" smtClean="0"/>
            <a:t>etworks</a:t>
          </a:r>
        </a:p>
        <a:p>
          <a:pPr rtl="0"/>
          <a:r>
            <a:rPr lang="sv-SE" sz="2000" dirty="0" smtClean="0"/>
            <a:t>Stanley (2007)</a:t>
          </a:r>
          <a:endParaRPr lang="sv-SE" sz="2000" b="0" dirty="0"/>
        </a:p>
      </dgm:t>
    </dgm:pt>
    <dgm:pt modelId="{16EB0D85-E897-473D-B8C3-9B9D83755391}" type="parTrans" cxnId="{762FD284-7A5B-4417-8C75-FD6A8DAC813F}">
      <dgm:prSet/>
      <dgm:spPr/>
      <dgm:t>
        <a:bodyPr/>
        <a:lstStyle/>
        <a:p>
          <a:endParaRPr lang="sv-SE"/>
        </a:p>
      </dgm:t>
    </dgm:pt>
    <dgm:pt modelId="{F134B3D2-A9FE-46A2-AA9E-9AD6FC909B30}" type="sibTrans" cxnId="{762FD284-7A5B-4417-8C75-FD6A8DAC813F}">
      <dgm:prSet/>
      <dgm:spPr/>
      <dgm:t>
        <a:bodyPr/>
        <a:lstStyle/>
        <a:p>
          <a:endParaRPr lang="sv-SE"/>
        </a:p>
      </dgm:t>
    </dgm:pt>
    <dgm:pt modelId="{8B296A2A-9516-46EC-855F-45FCD29D4EC4}">
      <dgm:prSet custT="1"/>
      <dgm:spPr/>
      <dgm:t>
        <a:bodyPr/>
        <a:lstStyle/>
        <a:p>
          <a:pPr rtl="0"/>
          <a:r>
            <a:rPr lang="sv-SE" sz="2500" b="1" dirty="0" smtClean="0"/>
            <a:t>N</a:t>
          </a:r>
          <a:r>
            <a:rPr lang="sv-SE" sz="2500" b="0" dirty="0" smtClean="0"/>
            <a:t>euro</a:t>
          </a:r>
          <a:r>
            <a:rPr lang="sv-SE" sz="2500" b="1" dirty="0" smtClean="0"/>
            <a:t>e</a:t>
          </a:r>
          <a:r>
            <a:rPr lang="sv-SE" sz="2500" b="0" dirty="0" smtClean="0"/>
            <a:t>volution of </a:t>
          </a:r>
          <a:r>
            <a:rPr lang="sv-SE" sz="2500" b="1" dirty="0" smtClean="0"/>
            <a:t>A</a:t>
          </a:r>
          <a:r>
            <a:rPr lang="sv-SE" sz="2500" b="0" dirty="0" smtClean="0"/>
            <a:t>ugmenting </a:t>
          </a:r>
          <a:r>
            <a:rPr lang="sv-SE" sz="2500" b="1" dirty="0" smtClean="0"/>
            <a:t>T</a:t>
          </a:r>
          <a:r>
            <a:rPr lang="sv-SE" sz="2500" b="0" dirty="0" smtClean="0"/>
            <a:t>opologies</a:t>
          </a:r>
        </a:p>
        <a:p>
          <a:pPr rtl="0"/>
          <a:r>
            <a:rPr lang="sv-SE" sz="2000" dirty="0" smtClean="0"/>
            <a:t>Stanley (2002)</a:t>
          </a:r>
          <a:endParaRPr lang="sv-SE" sz="2000" dirty="0"/>
        </a:p>
      </dgm:t>
    </dgm:pt>
    <dgm:pt modelId="{96B4119C-F12F-4647-83E9-53316646A32D}" type="parTrans" cxnId="{1EC01695-6591-4AD8-826C-E2A3ED21B0E5}">
      <dgm:prSet/>
      <dgm:spPr/>
      <dgm:t>
        <a:bodyPr/>
        <a:lstStyle/>
        <a:p>
          <a:endParaRPr lang="sv-SE"/>
        </a:p>
      </dgm:t>
    </dgm:pt>
    <dgm:pt modelId="{DE4367B3-4AB6-4294-8F70-87EF7DAF5CA9}" type="sibTrans" cxnId="{1EC01695-6591-4AD8-826C-E2A3ED21B0E5}">
      <dgm:prSet/>
      <dgm:spPr/>
      <dgm:t>
        <a:bodyPr/>
        <a:lstStyle/>
        <a:p>
          <a:endParaRPr lang="sv-SE"/>
        </a:p>
      </dgm:t>
    </dgm:pt>
    <dgm:pt modelId="{7EA541ED-91EA-49B4-903C-3C2756D34170}" type="pres">
      <dgm:prSet presAssocID="{62DFB7C0-0FA6-4856-94FC-8E8D968EDE24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sv-SE"/>
        </a:p>
      </dgm:t>
    </dgm:pt>
    <dgm:pt modelId="{62C83AF2-1BF3-4011-A185-2BC019E54C2D}" type="pres">
      <dgm:prSet presAssocID="{7D6A4762-5223-418B-A285-1DC73C0A712D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1F2314ED-2179-47D5-A440-B8703956F709}" type="pres">
      <dgm:prSet presAssocID="{F134B3D2-A9FE-46A2-AA9E-9AD6FC909B30}" presName="spacerL" presStyleCnt="0"/>
      <dgm:spPr/>
    </dgm:pt>
    <dgm:pt modelId="{2C972ECC-962E-4295-B380-99983D52D626}" type="pres">
      <dgm:prSet presAssocID="{F134B3D2-A9FE-46A2-AA9E-9AD6FC909B30}" presName="sibTrans" presStyleLbl="sibTrans2D1" presStyleIdx="0" presStyleCnt="1"/>
      <dgm:spPr>
        <a:prstGeom prst="mathPlus">
          <a:avLst/>
        </a:prstGeom>
      </dgm:spPr>
      <dgm:t>
        <a:bodyPr/>
        <a:lstStyle/>
        <a:p>
          <a:endParaRPr lang="sv-SE"/>
        </a:p>
      </dgm:t>
    </dgm:pt>
    <dgm:pt modelId="{50628604-C61F-4147-956C-3DF39F7E0271}" type="pres">
      <dgm:prSet presAssocID="{F134B3D2-A9FE-46A2-AA9E-9AD6FC909B30}" presName="spacerR" presStyleCnt="0"/>
      <dgm:spPr/>
    </dgm:pt>
    <dgm:pt modelId="{96065E86-FAAF-48EF-8787-3633AE4B4D7B}" type="pres">
      <dgm:prSet presAssocID="{8B296A2A-9516-46EC-855F-45FCD29D4EC4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</dgm:ptLst>
  <dgm:cxnLst>
    <dgm:cxn modelId="{09544DC4-9364-4ECA-9040-5FBC8B9FF37D}" type="presOf" srcId="{8B296A2A-9516-46EC-855F-45FCD29D4EC4}" destId="{96065E86-FAAF-48EF-8787-3633AE4B4D7B}" srcOrd="0" destOrd="0" presId="urn:microsoft.com/office/officeart/2005/8/layout/equation1"/>
    <dgm:cxn modelId="{762FD284-7A5B-4417-8C75-FD6A8DAC813F}" srcId="{62DFB7C0-0FA6-4856-94FC-8E8D968EDE24}" destId="{7D6A4762-5223-418B-A285-1DC73C0A712D}" srcOrd="0" destOrd="0" parTransId="{16EB0D85-E897-473D-B8C3-9B9D83755391}" sibTransId="{F134B3D2-A9FE-46A2-AA9E-9AD6FC909B30}"/>
    <dgm:cxn modelId="{D898CD35-560A-4CAE-9D48-A0685A3857E4}" type="presOf" srcId="{62DFB7C0-0FA6-4856-94FC-8E8D968EDE24}" destId="{7EA541ED-91EA-49B4-903C-3C2756D34170}" srcOrd="0" destOrd="0" presId="urn:microsoft.com/office/officeart/2005/8/layout/equation1"/>
    <dgm:cxn modelId="{1EC01695-6591-4AD8-826C-E2A3ED21B0E5}" srcId="{62DFB7C0-0FA6-4856-94FC-8E8D968EDE24}" destId="{8B296A2A-9516-46EC-855F-45FCD29D4EC4}" srcOrd="1" destOrd="0" parTransId="{96B4119C-F12F-4647-83E9-53316646A32D}" sibTransId="{DE4367B3-4AB6-4294-8F70-87EF7DAF5CA9}"/>
    <dgm:cxn modelId="{4ECFAC3B-E35A-49A2-9195-49226617AECD}" type="presOf" srcId="{7D6A4762-5223-418B-A285-1DC73C0A712D}" destId="{62C83AF2-1BF3-4011-A185-2BC019E54C2D}" srcOrd="0" destOrd="0" presId="urn:microsoft.com/office/officeart/2005/8/layout/equation1"/>
    <dgm:cxn modelId="{EFE45311-5213-4303-B2D4-675570743AB0}" type="presOf" srcId="{F134B3D2-A9FE-46A2-AA9E-9AD6FC909B30}" destId="{2C972ECC-962E-4295-B380-99983D52D626}" srcOrd="0" destOrd="0" presId="urn:microsoft.com/office/officeart/2005/8/layout/equation1"/>
    <dgm:cxn modelId="{2C1362A8-DDC5-49C1-B099-F462EB0EE74B}" type="presParOf" srcId="{7EA541ED-91EA-49B4-903C-3C2756D34170}" destId="{62C83AF2-1BF3-4011-A185-2BC019E54C2D}" srcOrd="0" destOrd="0" presId="urn:microsoft.com/office/officeart/2005/8/layout/equation1"/>
    <dgm:cxn modelId="{4C362806-B585-48C4-A8CC-B792F160C521}" type="presParOf" srcId="{7EA541ED-91EA-49B4-903C-3C2756D34170}" destId="{1F2314ED-2179-47D5-A440-B8703956F709}" srcOrd="1" destOrd="0" presId="urn:microsoft.com/office/officeart/2005/8/layout/equation1"/>
    <dgm:cxn modelId="{E8670D6A-492C-4D02-9B66-DBAF8F96B537}" type="presParOf" srcId="{7EA541ED-91EA-49B4-903C-3C2756D34170}" destId="{2C972ECC-962E-4295-B380-99983D52D626}" srcOrd="2" destOrd="0" presId="urn:microsoft.com/office/officeart/2005/8/layout/equation1"/>
    <dgm:cxn modelId="{90578A6A-D13C-4EC2-9CCB-919561AAE0D0}" type="presParOf" srcId="{7EA541ED-91EA-49B4-903C-3C2756D34170}" destId="{50628604-C61F-4147-956C-3DF39F7E0271}" srcOrd="3" destOrd="0" presId="urn:microsoft.com/office/officeart/2005/8/layout/equation1"/>
    <dgm:cxn modelId="{9415329C-5615-4A94-8E7E-763B37A08F6B}" type="presParOf" srcId="{7EA541ED-91EA-49B4-903C-3C2756D34170}" destId="{96065E86-FAAF-48EF-8787-3633AE4B4D7B}" srcOrd="4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B93D53C-8271-4F78-9E78-3E146B3B2AA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sv-SE"/>
        </a:p>
      </dgm:t>
    </dgm:pt>
    <dgm:pt modelId="{13297631-BDB5-4E96-8245-4A4B164550DE}">
      <dgm:prSet/>
      <dgm:spPr/>
      <dgm:t>
        <a:bodyPr/>
        <a:lstStyle/>
        <a:p>
          <a:pPr rtl="0"/>
          <a:r>
            <a:rPr lang="sv-SE" b="1" smtClean="0"/>
            <a:t># of inputs = 2</a:t>
          </a:r>
          <a:endParaRPr lang="sv-SE"/>
        </a:p>
      </dgm:t>
    </dgm:pt>
    <dgm:pt modelId="{7709DE5C-B93D-46A1-8DF1-04C29DA8E3E8}" type="parTrans" cxnId="{DC870FF9-F5CA-479C-AA9C-08F0F0EB45C7}">
      <dgm:prSet/>
      <dgm:spPr/>
      <dgm:t>
        <a:bodyPr/>
        <a:lstStyle/>
        <a:p>
          <a:endParaRPr lang="sv-SE"/>
        </a:p>
      </dgm:t>
    </dgm:pt>
    <dgm:pt modelId="{D6D28D5D-B255-4F69-A339-BA0C736FE404}" type="sibTrans" cxnId="{DC870FF9-F5CA-479C-AA9C-08F0F0EB45C7}">
      <dgm:prSet/>
      <dgm:spPr/>
      <dgm:t>
        <a:bodyPr/>
        <a:lstStyle/>
        <a:p>
          <a:endParaRPr lang="sv-SE"/>
        </a:p>
      </dgm:t>
    </dgm:pt>
    <dgm:pt modelId="{668B94BA-F2E2-4814-8618-3ACF2E35213F}">
      <dgm:prSet/>
      <dgm:spPr/>
      <dgm:t>
        <a:bodyPr/>
        <a:lstStyle/>
        <a:p>
          <a:pPr rtl="0"/>
          <a:r>
            <a:rPr lang="sv-SE" b="1" smtClean="0"/>
            <a:t># of outputs = 3</a:t>
          </a:r>
          <a:endParaRPr lang="sv-SE"/>
        </a:p>
      </dgm:t>
    </dgm:pt>
    <dgm:pt modelId="{7C31D198-C8DD-4469-A628-70B2D5487E31}" type="parTrans" cxnId="{8A69D229-08A5-4237-B352-02105A1810C5}">
      <dgm:prSet/>
      <dgm:spPr/>
      <dgm:t>
        <a:bodyPr/>
        <a:lstStyle/>
        <a:p>
          <a:endParaRPr lang="sv-SE"/>
        </a:p>
      </dgm:t>
    </dgm:pt>
    <dgm:pt modelId="{E37FD860-9CAD-4EFF-A8B7-E504FD2EE7BE}" type="sibTrans" cxnId="{8A69D229-08A5-4237-B352-02105A1810C5}">
      <dgm:prSet/>
      <dgm:spPr/>
      <dgm:t>
        <a:bodyPr/>
        <a:lstStyle/>
        <a:p>
          <a:endParaRPr lang="sv-SE"/>
        </a:p>
      </dgm:t>
    </dgm:pt>
    <dgm:pt modelId="{5C4C6E0A-CDC5-4E6C-A157-3FE9C51AB357}">
      <dgm:prSet/>
      <dgm:spPr/>
      <dgm:t>
        <a:bodyPr/>
        <a:lstStyle/>
        <a:p>
          <a:pPr rtl="0"/>
          <a:r>
            <a:rPr lang="sv-SE" b="1" dirty="0" err="1" smtClean="0"/>
            <a:t>Example</a:t>
          </a:r>
          <a:r>
            <a:rPr lang="sv-SE" b="1" dirty="0" smtClean="0"/>
            <a:t>: Start </a:t>
          </a:r>
          <a:r>
            <a:rPr lang="sv-SE" b="1" dirty="0" err="1" smtClean="0"/>
            <a:t>with</a:t>
          </a:r>
          <a:r>
            <a:rPr lang="sv-SE" b="1" dirty="0" smtClean="0"/>
            <a:t> </a:t>
          </a:r>
          <a:r>
            <a:rPr lang="sv-SE" b="1" dirty="0" err="1" smtClean="0"/>
            <a:t>fully</a:t>
          </a:r>
          <a:r>
            <a:rPr lang="sv-SE" b="1" dirty="0" smtClean="0"/>
            <a:t> </a:t>
          </a:r>
          <a:r>
            <a:rPr lang="sv-SE" b="1" dirty="0" err="1" smtClean="0"/>
            <a:t>connected</a:t>
          </a:r>
          <a:r>
            <a:rPr lang="sv-SE" b="1" dirty="0" smtClean="0"/>
            <a:t> </a:t>
          </a:r>
          <a:r>
            <a:rPr lang="sv-SE" b="1" dirty="0" err="1" smtClean="0"/>
            <a:t>network</a:t>
          </a:r>
          <a:endParaRPr lang="sv-SE" b="1" dirty="0"/>
        </a:p>
      </dgm:t>
    </dgm:pt>
    <dgm:pt modelId="{4FFA2C78-0FB0-4370-9263-281626F08280}" type="parTrans" cxnId="{DAFA9E80-0A66-4D64-B34C-BBC0949AD0C7}">
      <dgm:prSet/>
      <dgm:spPr/>
      <dgm:t>
        <a:bodyPr/>
        <a:lstStyle/>
        <a:p>
          <a:endParaRPr lang="sv-SE"/>
        </a:p>
      </dgm:t>
    </dgm:pt>
    <dgm:pt modelId="{822001CC-3E9E-482F-90D3-A6A2F471DE63}" type="sibTrans" cxnId="{DAFA9E80-0A66-4D64-B34C-BBC0949AD0C7}">
      <dgm:prSet/>
      <dgm:spPr/>
      <dgm:t>
        <a:bodyPr/>
        <a:lstStyle/>
        <a:p>
          <a:endParaRPr lang="sv-SE"/>
        </a:p>
      </dgm:t>
    </dgm:pt>
    <dgm:pt modelId="{0FCF9D0E-CF6E-41EF-AC10-70D8BBD224A7}" type="pres">
      <dgm:prSet presAssocID="{DB93D53C-8271-4F78-9E78-3E146B3B2AA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sv-SE"/>
        </a:p>
      </dgm:t>
    </dgm:pt>
    <dgm:pt modelId="{CD4CB52F-669D-43FA-AD4E-7E48ECC410AC}" type="pres">
      <dgm:prSet presAssocID="{13297631-BDB5-4E96-8245-4A4B164550DE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C66E9689-6F27-4905-AEF5-EE0239FF4071}" type="pres">
      <dgm:prSet presAssocID="{D6D28D5D-B255-4F69-A339-BA0C736FE404}" presName="spacer" presStyleCnt="0"/>
      <dgm:spPr/>
    </dgm:pt>
    <dgm:pt modelId="{6088B05E-6CD1-4302-8F5D-8E879087B9A0}" type="pres">
      <dgm:prSet presAssocID="{668B94BA-F2E2-4814-8618-3ACF2E35213F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53BEAB6D-606E-4647-ABC0-CA71C34B5255}" type="pres">
      <dgm:prSet presAssocID="{E37FD860-9CAD-4EFF-A8B7-E504FD2EE7BE}" presName="spacer" presStyleCnt="0"/>
      <dgm:spPr/>
    </dgm:pt>
    <dgm:pt modelId="{9DE55882-08C6-4195-BE08-A2FA9DD9021A}" type="pres">
      <dgm:prSet presAssocID="{5C4C6E0A-CDC5-4E6C-A157-3FE9C51AB357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sv-SE"/>
        </a:p>
      </dgm:t>
    </dgm:pt>
  </dgm:ptLst>
  <dgm:cxnLst>
    <dgm:cxn modelId="{3199A75A-46C7-4AEB-8990-7D8E0BAB5BDB}" type="presOf" srcId="{668B94BA-F2E2-4814-8618-3ACF2E35213F}" destId="{6088B05E-6CD1-4302-8F5D-8E879087B9A0}" srcOrd="0" destOrd="0" presId="urn:microsoft.com/office/officeart/2005/8/layout/vList2"/>
    <dgm:cxn modelId="{9AB056E5-BE7C-4195-A6F2-E9B5D088D809}" type="presOf" srcId="{13297631-BDB5-4E96-8245-4A4B164550DE}" destId="{CD4CB52F-669D-43FA-AD4E-7E48ECC410AC}" srcOrd="0" destOrd="0" presId="urn:microsoft.com/office/officeart/2005/8/layout/vList2"/>
    <dgm:cxn modelId="{DAFA9E80-0A66-4D64-B34C-BBC0949AD0C7}" srcId="{DB93D53C-8271-4F78-9E78-3E146B3B2AA3}" destId="{5C4C6E0A-CDC5-4E6C-A157-3FE9C51AB357}" srcOrd="2" destOrd="0" parTransId="{4FFA2C78-0FB0-4370-9263-281626F08280}" sibTransId="{822001CC-3E9E-482F-90D3-A6A2F471DE63}"/>
    <dgm:cxn modelId="{DC870FF9-F5CA-479C-AA9C-08F0F0EB45C7}" srcId="{DB93D53C-8271-4F78-9E78-3E146B3B2AA3}" destId="{13297631-BDB5-4E96-8245-4A4B164550DE}" srcOrd="0" destOrd="0" parTransId="{7709DE5C-B93D-46A1-8DF1-04C29DA8E3E8}" sibTransId="{D6D28D5D-B255-4F69-A339-BA0C736FE404}"/>
    <dgm:cxn modelId="{68211EDB-3E86-40CF-AD03-107521EE8EE4}" type="presOf" srcId="{5C4C6E0A-CDC5-4E6C-A157-3FE9C51AB357}" destId="{9DE55882-08C6-4195-BE08-A2FA9DD9021A}" srcOrd="0" destOrd="0" presId="urn:microsoft.com/office/officeart/2005/8/layout/vList2"/>
    <dgm:cxn modelId="{AF3537FF-AFE5-4028-B41A-E179ECBEAB66}" type="presOf" srcId="{DB93D53C-8271-4F78-9E78-3E146B3B2AA3}" destId="{0FCF9D0E-CF6E-41EF-AC10-70D8BBD224A7}" srcOrd="0" destOrd="0" presId="urn:microsoft.com/office/officeart/2005/8/layout/vList2"/>
    <dgm:cxn modelId="{8A69D229-08A5-4237-B352-02105A1810C5}" srcId="{DB93D53C-8271-4F78-9E78-3E146B3B2AA3}" destId="{668B94BA-F2E2-4814-8618-3ACF2E35213F}" srcOrd="1" destOrd="0" parTransId="{7C31D198-C8DD-4469-A628-70B2D5487E31}" sibTransId="{E37FD860-9CAD-4EFF-A8B7-E504FD2EE7BE}"/>
    <dgm:cxn modelId="{2452B398-ADE3-4D87-9560-EA0E823E0F46}" type="presParOf" srcId="{0FCF9D0E-CF6E-41EF-AC10-70D8BBD224A7}" destId="{CD4CB52F-669D-43FA-AD4E-7E48ECC410AC}" srcOrd="0" destOrd="0" presId="urn:microsoft.com/office/officeart/2005/8/layout/vList2"/>
    <dgm:cxn modelId="{82360CA0-BD7D-41C5-8FFC-F22F1CBEF499}" type="presParOf" srcId="{0FCF9D0E-CF6E-41EF-AC10-70D8BBD224A7}" destId="{C66E9689-6F27-4905-AEF5-EE0239FF4071}" srcOrd="1" destOrd="0" presId="urn:microsoft.com/office/officeart/2005/8/layout/vList2"/>
    <dgm:cxn modelId="{FB24F76B-9B1F-41F3-8084-04D117DA83CC}" type="presParOf" srcId="{0FCF9D0E-CF6E-41EF-AC10-70D8BBD224A7}" destId="{6088B05E-6CD1-4302-8F5D-8E879087B9A0}" srcOrd="2" destOrd="0" presId="urn:microsoft.com/office/officeart/2005/8/layout/vList2"/>
    <dgm:cxn modelId="{C8D03637-F386-4E82-9DB2-98A9195CE39F}" type="presParOf" srcId="{0FCF9D0E-CF6E-41EF-AC10-70D8BBD224A7}" destId="{53BEAB6D-606E-4647-ABC0-CA71C34B5255}" srcOrd="3" destOrd="0" presId="urn:microsoft.com/office/officeart/2005/8/layout/vList2"/>
    <dgm:cxn modelId="{5FC5ADC3-8328-475D-8EA1-B06D5F13FB6C}" type="presParOf" srcId="{0FCF9D0E-CF6E-41EF-AC10-70D8BBD224A7}" destId="{9DE55882-08C6-4195-BE08-A2FA9DD9021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C3BCAF6-2A6A-4BC4-82BE-75317A7D15B5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sv-SE"/>
        </a:p>
      </dgm:t>
    </dgm:pt>
    <dgm:pt modelId="{DFDAF12C-588C-48C1-890B-FFB196AA1378}">
      <dgm:prSet/>
      <dgm:spPr/>
      <dgm:t>
        <a:bodyPr/>
        <a:lstStyle/>
        <a:p>
          <a:pPr rtl="0"/>
          <a:r>
            <a:rPr lang="sv-SE" b="0" dirty="0" smtClean="0"/>
            <a:t>Mutation toolbox:</a:t>
          </a:r>
          <a:endParaRPr lang="sv-SE" dirty="0"/>
        </a:p>
      </dgm:t>
    </dgm:pt>
    <dgm:pt modelId="{EA0BFB80-0797-4308-9954-4AC89678C5E3}" type="parTrans" cxnId="{B5B462BF-35C7-4AFB-B7B8-828E6ED08116}">
      <dgm:prSet/>
      <dgm:spPr/>
      <dgm:t>
        <a:bodyPr/>
        <a:lstStyle/>
        <a:p>
          <a:endParaRPr lang="sv-SE"/>
        </a:p>
      </dgm:t>
    </dgm:pt>
    <dgm:pt modelId="{71E8CADB-DAB7-4987-A31A-3EEB72898976}" type="sibTrans" cxnId="{B5B462BF-35C7-4AFB-B7B8-828E6ED08116}">
      <dgm:prSet/>
      <dgm:spPr/>
      <dgm:t>
        <a:bodyPr/>
        <a:lstStyle/>
        <a:p>
          <a:endParaRPr lang="sv-SE"/>
        </a:p>
      </dgm:t>
    </dgm:pt>
    <dgm:pt modelId="{B6CF3EAD-B354-41C1-8A6E-EA3EC18E2858}">
      <dgm:prSet/>
      <dgm:spPr/>
      <dgm:t>
        <a:bodyPr/>
        <a:lstStyle/>
        <a:p>
          <a:pPr rtl="0"/>
          <a:r>
            <a:rPr lang="sv-SE" b="0" dirty="0" smtClean="0"/>
            <a:t>Mutate connection weights</a:t>
          </a:r>
          <a:endParaRPr lang="sv-SE" dirty="0"/>
        </a:p>
      </dgm:t>
    </dgm:pt>
    <dgm:pt modelId="{C79837CE-336F-41CE-B19C-95B3ED0659D6}" type="parTrans" cxnId="{FFD604DA-4828-4263-A465-98C91451829B}">
      <dgm:prSet/>
      <dgm:spPr/>
      <dgm:t>
        <a:bodyPr/>
        <a:lstStyle/>
        <a:p>
          <a:endParaRPr lang="sv-SE"/>
        </a:p>
      </dgm:t>
    </dgm:pt>
    <dgm:pt modelId="{1EF553D7-6E15-4150-9A07-12BF1691D2F2}" type="sibTrans" cxnId="{FFD604DA-4828-4263-A465-98C91451829B}">
      <dgm:prSet/>
      <dgm:spPr/>
      <dgm:t>
        <a:bodyPr/>
        <a:lstStyle/>
        <a:p>
          <a:endParaRPr lang="sv-SE"/>
        </a:p>
      </dgm:t>
    </dgm:pt>
    <dgm:pt modelId="{9EF17F53-3050-4CA5-BD10-D9673198342B}">
      <dgm:prSet/>
      <dgm:spPr/>
      <dgm:t>
        <a:bodyPr/>
        <a:lstStyle/>
        <a:p>
          <a:pPr rtl="0"/>
          <a:r>
            <a:rPr lang="sv-SE" smtClean="0"/>
            <a:t>Add connection</a:t>
          </a:r>
          <a:endParaRPr lang="sv-SE"/>
        </a:p>
      </dgm:t>
    </dgm:pt>
    <dgm:pt modelId="{98A80132-2277-4ECD-8BCD-8886581D94B7}" type="parTrans" cxnId="{75AA368D-F9C4-495C-A3A8-99B6C5CE250F}">
      <dgm:prSet/>
      <dgm:spPr/>
      <dgm:t>
        <a:bodyPr/>
        <a:lstStyle/>
        <a:p>
          <a:endParaRPr lang="sv-SE"/>
        </a:p>
      </dgm:t>
    </dgm:pt>
    <dgm:pt modelId="{BCA50239-2DDA-4154-95B6-F9315912E7A8}" type="sibTrans" cxnId="{75AA368D-F9C4-495C-A3A8-99B6C5CE250F}">
      <dgm:prSet/>
      <dgm:spPr/>
      <dgm:t>
        <a:bodyPr/>
        <a:lstStyle/>
        <a:p>
          <a:endParaRPr lang="sv-SE"/>
        </a:p>
      </dgm:t>
    </dgm:pt>
    <dgm:pt modelId="{2D4C717B-E19F-46D7-BF6D-575AB947A3FA}">
      <dgm:prSet/>
      <dgm:spPr/>
      <dgm:t>
        <a:bodyPr/>
        <a:lstStyle/>
        <a:p>
          <a:pPr rtl="0"/>
          <a:r>
            <a:rPr lang="sv-SE" b="0" smtClean="0"/>
            <a:t>Add node</a:t>
          </a:r>
          <a:endParaRPr lang="sv-SE" dirty="0"/>
        </a:p>
      </dgm:t>
    </dgm:pt>
    <dgm:pt modelId="{08898384-B04A-4E51-8DE2-9381402755BF}" type="parTrans" cxnId="{4563242E-52BD-4F22-ADD4-662DF02C9F31}">
      <dgm:prSet/>
      <dgm:spPr/>
      <dgm:t>
        <a:bodyPr/>
        <a:lstStyle/>
        <a:p>
          <a:endParaRPr lang="sv-SE"/>
        </a:p>
      </dgm:t>
    </dgm:pt>
    <dgm:pt modelId="{8DE51736-2194-4DE1-B145-12D3001A2DB5}" type="sibTrans" cxnId="{4563242E-52BD-4F22-ADD4-662DF02C9F31}">
      <dgm:prSet/>
      <dgm:spPr/>
      <dgm:t>
        <a:bodyPr/>
        <a:lstStyle/>
        <a:p>
          <a:endParaRPr lang="sv-SE"/>
        </a:p>
      </dgm:t>
    </dgm:pt>
    <dgm:pt modelId="{FE69C4F4-9838-48D0-94FF-7D9D3A711830}" type="pres">
      <dgm:prSet presAssocID="{AC3BCAF6-2A6A-4BC4-82BE-75317A7D15B5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sv-SE"/>
        </a:p>
      </dgm:t>
    </dgm:pt>
    <dgm:pt modelId="{BBA0A6F4-19EE-4BB5-B3CB-AF83D2974F84}" type="pres">
      <dgm:prSet presAssocID="{DFDAF12C-588C-48C1-890B-FFB196AA1378}" presName="compNode" presStyleCnt="0"/>
      <dgm:spPr/>
    </dgm:pt>
    <dgm:pt modelId="{599E9E02-FF6C-4681-B869-24C561A5F6B3}" type="pres">
      <dgm:prSet presAssocID="{DFDAF12C-588C-48C1-890B-FFB196AA1378}" presName="aNode" presStyleLbl="bgShp" presStyleIdx="0" presStyleCnt="1" custLinFactNeighborX="-13497" custLinFactNeighborY="19636"/>
      <dgm:spPr/>
      <dgm:t>
        <a:bodyPr/>
        <a:lstStyle/>
        <a:p>
          <a:endParaRPr lang="sv-SE"/>
        </a:p>
      </dgm:t>
    </dgm:pt>
    <dgm:pt modelId="{D42D341B-4F4B-4315-A73E-BCCAB2D3178A}" type="pres">
      <dgm:prSet presAssocID="{DFDAF12C-588C-48C1-890B-FFB196AA1378}" presName="textNode" presStyleLbl="bgShp" presStyleIdx="0" presStyleCnt="1"/>
      <dgm:spPr/>
      <dgm:t>
        <a:bodyPr/>
        <a:lstStyle/>
        <a:p>
          <a:endParaRPr lang="sv-SE"/>
        </a:p>
      </dgm:t>
    </dgm:pt>
    <dgm:pt modelId="{8261367F-99BA-4DD6-903E-1D3F8AA58118}" type="pres">
      <dgm:prSet presAssocID="{DFDAF12C-588C-48C1-890B-FFB196AA1378}" presName="compChildNode" presStyleCnt="0"/>
      <dgm:spPr/>
    </dgm:pt>
    <dgm:pt modelId="{4B0AC8A3-B97E-4CEC-BBA3-3F54C89E612D}" type="pres">
      <dgm:prSet presAssocID="{DFDAF12C-588C-48C1-890B-FFB196AA1378}" presName="theInnerList" presStyleCnt="0"/>
      <dgm:spPr/>
    </dgm:pt>
    <dgm:pt modelId="{C346073D-350E-4A71-B93A-771EC4F8C4BA}" type="pres">
      <dgm:prSet presAssocID="{B6CF3EAD-B354-41C1-8A6E-EA3EC18E2858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535F9112-A795-4061-AB21-CCAF2088A36B}" type="pres">
      <dgm:prSet presAssocID="{B6CF3EAD-B354-41C1-8A6E-EA3EC18E2858}" presName="aSpace2" presStyleCnt="0"/>
      <dgm:spPr/>
    </dgm:pt>
    <dgm:pt modelId="{98B8E55D-69F7-41A1-A73A-77E6CFF21669}" type="pres">
      <dgm:prSet presAssocID="{2D4C717B-E19F-46D7-BF6D-575AB947A3FA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4273347C-6A70-430C-84C5-0DFB41F697B3}" type="pres">
      <dgm:prSet presAssocID="{2D4C717B-E19F-46D7-BF6D-575AB947A3FA}" presName="aSpace2" presStyleCnt="0"/>
      <dgm:spPr/>
    </dgm:pt>
    <dgm:pt modelId="{71737938-FB06-4D23-B196-BDC0B23F8BEF}" type="pres">
      <dgm:prSet presAssocID="{9EF17F53-3050-4CA5-BD10-D9673198342B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</dgm:ptLst>
  <dgm:cxnLst>
    <dgm:cxn modelId="{FFD604DA-4828-4263-A465-98C91451829B}" srcId="{DFDAF12C-588C-48C1-890B-FFB196AA1378}" destId="{B6CF3EAD-B354-41C1-8A6E-EA3EC18E2858}" srcOrd="0" destOrd="0" parTransId="{C79837CE-336F-41CE-B19C-95B3ED0659D6}" sibTransId="{1EF553D7-6E15-4150-9A07-12BF1691D2F2}"/>
    <dgm:cxn modelId="{5DF3C739-3C2E-42C4-95CD-C37771F87BDD}" type="presOf" srcId="{9EF17F53-3050-4CA5-BD10-D9673198342B}" destId="{71737938-FB06-4D23-B196-BDC0B23F8BEF}" srcOrd="0" destOrd="0" presId="urn:microsoft.com/office/officeart/2005/8/layout/lProcess2"/>
    <dgm:cxn modelId="{622DBB3F-FB8C-479A-BD27-ED2B32F73302}" type="presOf" srcId="{DFDAF12C-588C-48C1-890B-FFB196AA1378}" destId="{D42D341B-4F4B-4315-A73E-BCCAB2D3178A}" srcOrd="1" destOrd="0" presId="urn:microsoft.com/office/officeart/2005/8/layout/lProcess2"/>
    <dgm:cxn modelId="{4563242E-52BD-4F22-ADD4-662DF02C9F31}" srcId="{DFDAF12C-588C-48C1-890B-FFB196AA1378}" destId="{2D4C717B-E19F-46D7-BF6D-575AB947A3FA}" srcOrd="1" destOrd="0" parTransId="{08898384-B04A-4E51-8DE2-9381402755BF}" sibTransId="{8DE51736-2194-4DE1-B145-12D3001A2DB5}"/>
    <dgm:cxn modelId="{E4C6E3DD-5CBA-4173-A21E-05889BB5968E}" type="presOf" srcId="{DFDAF12C-588C-48C1-890B-FFB196AA1378}" destId="{599E9E02-FF6C-4681-B869-24C561A5F6B3}" srcOrd="0" destOrd="0" presId="urn:microsoft.com/office/officeart/2005/8/layout/lProcess2"/>
    <dgm:cxn modelId="{9FDB0A36-F39B-4311-826C-8D573C230115}" type="presOf" srcId="{B6CF3EAD-B354-41C1-8A6E-EA3EC18E2858}" destId="{C346073D-350E-4A71-B93A-771EC4F8C4BA}" srcOrd="0" destOrd="0" presId="urn:microsoft.com/office/officeart/2005/8/layout/lProcess2"/>
    <dgm:cxn modelId="{B5B462BF-35C7-4AFB-B7B8-828E6ED08116}" srcId="{AC3BCAF6-2A6A-4BC4-82BE-75317A7D15B5}" destId="{DFDAF12C-588C-48C1-890B-FFB196AA1378}" srcOrd="0" destOrd="0" parTransId="{EA0BFB80-0797-4308-9954-4AC89678C5E3}" sibTransId="{71E8CADB-DAB7-4987-A31A-3EEB72898976}"/>
    <dgm:cxn modelId="{AE3898A4-2BF0-4E1E-9F07-A6E8FE87D519}" type="presOf" srcId="{2D4C717B-E19F-46D7-BF6D-575AB947A3FA}" destId="{98B8E55D-69F7-41A1-A73A-77E6CFF21669}" srcOrd="0" destOrd="0" presId="urn:microsoft.com/office/officeart/2005/8/layout/lProcess2"/>
    <dgm:cxn modelId="{75AA368D-F9C4-495C-A3A8-99B6C5CE250F}" srcId="{DFDAF12C-588C-48C1-890B-FFB196AA1378}" destId="{9EF17F53-3050-4CA5-BD10-D9673198342B}" srcOrd="2" destOrd="0" parTransId="{98A80132-2277-4ECD-8BCD-8886581D94B7}" sibTransId="{BCA50239-2DDA-4154-95B6-F9315912E7A8}"/>
    <dgm:cxn modelId="{AB2580B1-D1A2-4EB2-A5C5-5D08B4C28217}" type="presOf" srcId="{AC3BCAF6-2A6A-4BC4-82BE-75317A7D15B5}" destId="{FE69C4F4-9838-48D0-94FF-7D9D3A711830}" srcOrd="0" destOrd="0" presId="urn:microsoft.com/office/officeart/2005/8/layout/lProcess2"/>
    <dgm:cxn modelId="{8FB1F9C8-41EC-4C7D-80E3-F31140DFBE0E}" type="presParOf" srcId="{FE69C4F4-9838-48D0-94FF-7D9D3A711830}" destId="{BBA0A6F4-19EE-4BB5-B3CB-AF83D2974F84}" srcOrd="0" destOrd="0" presId="urn:microsoft.com/office/officeart/2005/8/layout/lProcess2"/>
    <dgm:cxn modelId="{DD66B457-E30C-4A7E-8A71-2745C8E28F95}" type="presParOf" srcId="{BBA0A6F4-19EE-4BB5-B3CB-AF83D2974F84}" destId="{599E9E02-FF6C-4681-B869-24C561A5F6B3}" srcOrd="0" destOrd="0" presId="urn:microsoft.com/office/officeart/2005/8/layout/lProcess2"/>
    <dgm:cxn modelId="{B4A4A89E-6A53-494B-8B99-17534960A013}" type="presParOf" srcId="{BBA0A6F4-19EE-4BB5-B3CB-AF83D2974F84}" destId="{D42D341B-4F4B-4315-A73E-BCCAB2D3178A}" srcOrd="1" destOrd="0" presId="urn:microsoft.com/office/officeart/2005/8/layout/lProcess2"/>
    <dgm:cxn modelId="{73AC5012-10FF-445B-A70E-A4C2BC547652}" type="presParOf" srcId="{BBA0A6F4-19EE-4BB5-B3CB-AF83D2974F84}" destId="{8261367F-99BA-4DD6-903E-1D3F8AA58118}" srcOrd="2" destOrd="0" presId="urn:microsoft.com/office/officeart/2005/8/layout/lProcess2"/>
    <dgm:cxn modelId="{C5855D53-1A93-43A3-82AE-573F1D240EC9}" type="presParOf" srcId="{8261367F-99BA-4DD6-903E-1D3F8AA58118}" destId="{4B0AC8A3-B97E-4CEC-BBA3-3F54C89E612D}" srcOrd="0" destOrd="0" presId="urn:microsoft.com/office/officeart/2005/8/layout/lProcess2"/>
    <dgm:cxn modelId="{53C47DF9-DE2B-4AA4-A33E-8CF709035DDD}" type="presParOf" srcId="{4B0AC8A3-B97E-4CEC-BBA3-3F54C89E612D}" destId="{C346073D-350E-4A71-B93A-771EC4F8C4BA}" srcOrd="0" destOrd="0" presId="urn:microsoft.com/office/officeart/2005/8/layout/lProcess2"/>
    <dgm:cxn modelId="{80F55311-E18A-4B2D-8337-C4C3DF0BEDDC}" type="presParOf" srcId="{4B0AC8A3-B97E-4CEC-BBA3-3F54C89E612D}" destId="{535F9112-A795-4061-AB21-CCAF2088A36B}" srcOrd="1" destOrd="0" presId="urn:microsoft.com/office/officeart/2005/8/layout/lProcess2"/>
    <dgm:cxn modelId="{CB51E48D-A2B5-4F46-AAEA-BA2B04B66F63}" type="presParOf" srcId="{4B0AC8A3-B97E-4CEC-BBA3-3F54C89E612D}" destId="{98B8E55D-69F7-41A1-A73A-77E6CFF21669}" srcOrd="2" destOrd="0" presId="urn:microsoft.com/office/officeart/2005/8/layout/lProcess2"/>
    <dgm:cxn modelId="{4B653560-ACB9-4E7D-B09B-B2D5F78125B6}" type="presParOf" srcId="{4B0AC8A3-B97E-4CEC-BBA3-3F54C89E612D}" destId="{4273347C-6A70-430C-84C5-0DFB41F697B3}" srcOrd="3" destOrd="0" presId="urn:microsoft.com/office/officeart/2005/8/layout/lProcess2"/>
    <dgm:cxn modelId="{6C9E6697-C646-41BE-9145-11F24E6D6CE0}" type="presParOf" srcId="{4B0AC8A3-B97E-4CEC-BBA3-3F54C89E612D}" destId="{71737938-FB06-4D23-B196-BDC0B23F8BEF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C3BCAF6-2A6A-4BC4-82BE-75317A7D15B5}" type="doc">
      <dgm:prSet loTypeId="urn:microsoft.com/office/officeart/2005/8/layout/hierarchy4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sv-SE"/>
        </a:p>
      </dgm:t>
    </dgm:pt>
    <dgm:pt modelId="{FBC0975B-D141-4C83-97D5-C3791C03C8AE}">
      <dgm:prSet/>
      <dgm:spPr>
        <a:solidFill>
          <a:srgbClr val="6A92AE"/>
        </a:solidFill>
      </dgm:spPr>
      <dgm:t>
        <a:bodyPr/>
        <a:lstStyle/>
        <a:p>
          <a:pPr rtl="0"/>
          <a:r>
            <a:rPr lang="sv-SE" dirty="0" smtClean="0"/>
            <a:t>Nervous system</a:t>
          </a:r>
          <a:endParaRPr lang="sv-SE" dirty="0"/>
        </a:p>
      </dgm:t>
    </dgm:pt>
    <dgm:pt modelId="{C18DDA63-4400-4B42-80B4-DA17410C6637}" type="parTrans" cxnId="{A4DEA4E4-3613-4AA6-860E-98756E78B178}">
      <dgm:prSet/>
      <dgm:spPr/>
      <dgm:t>
        <a:bodyPr/>
        <a:lstStyle/>
        <a:p>
          <a:endParaRPr lang="sv-SE"/>
        </a:p>
      </dgm:t>
    </dgm:pt>
    <dgm:pt modelId="{0918784B-8A19-4C09-9A5A-733E0174E5BC}" type="sibTrans" cxnId="{A4DEA4E4-3613-4AA6-860E-98756E78B178}">
      <dgm:prSet/>
      <dgm:spPr/>
      <dgm:t>
        <a:bodyPr/>
        <a:lstStyle/>
        <a:p>
          <a:endParaRPr lang="sv-SE"/>
        </a:p>
      </dgm:t>
    </dgm:pt>
    <dgm:pt modelId="{05D43ABA-468E-4EF6-BBAC-CCBE1FAD785A}">
      <dgm:prSet/>
      <dgm:spPr>
        <a:solidFill>
          <a:srgbClr val="EECE86"/>
        </a:solidFill>
      </dgm:spPr>
      <dgm:t>
        <a:bodyPr/>
        <a:lstStyle/>
        <a:p>
          <a:pPr rtl="0"/>
          <a:r>
            <a:rPr lang="sv-SE" dirty="0" smtClean="0"/>
            <a:t>List of cells</a:t>
          </a:r>
          <a:endParaRPr lang="sv-SE" dirty="0"/>
        </a:p>
      </dgm:t>
    </dgm:pt>
    <dgm:pt modelId="{5BCEE4BF-FB77-4677-B663-ED04F96C908E}" type="parTrans" cxnId="{440FD766-DE3C-48E4-9C0C-0640DE1CBB83}">
      <dgm:prSet/>
      <dgm:spPr/>
      <dgm:t>
        <a:bodyPr/>
        <a:lstStyle/>
        <a:p>
          <a:endParaRPr lang="sv-SE"/>
        </a:p>
      </dgm:t>
    </dgm:pt>
    <dgm:pt modelId="{9DD710BB-59F2-4E5F-B780-B66096B93E11}" type="sibTrans" cxnId="{440FD766-DE3C-48E4-9C0C-0640DE1CBB83}">
      <dgm:prSet/>
      <dgm:spPr/>
      <dgm:t>
        <a:bodyPr/>
        <a:lstStyle/>
        <a:p>
          <a:endParaRPr lang="sv-SE"/>
        </a:p>
      </dgm:t>
    </dgm:pt>
    <dgm:pt modelId="{B6CF3EAD-B354-41C1-8A6E-EA3EC18E2858}">
      <dgm:prSet/>
      <dgm:spPr>
        <a:solidFill>
          <a:srgbClr val="87AC86"/>
        </a:solidFill>
      </dgm:spPr>
      <dgm:t>
        <a:bodyPr/>
        <a:lstStyle/>
        <a:p>
          <a:pPr rtl="0"/>
          <a:r>
            <a:rPr lang="sv-SE" b="0" dirty="0" smtClean="0"/>
            <a:t>Genome</a:t>
          </a:r>
          <a:endParaRPr lang="sv-SE" dirty="0"/>
        </a:p>
      </dgm:t>
    </dgm:pt>
    <dgm:pt modelId="{1EF553D7-6E15-4150-9A07-12BF1691D2F2}" type="sibTrans" cxnId="{FFD604DA-4828-4263-A465-98C91451829B}">
      <dgm:prSet/>
      <dgm:spPr/>
      <dgm:t>
        <a:bodyPr/>
        <a:lstStyle/>
        <a:p>
          <a:endParaRPr lang="sv-SE"/>
        </a:p>
      </dgm:t>
    </dgm:pt>
    <dgm:pt modelId="{C79837CE-336F-41CE-B19C-95B3ED0659D6}" type="parTrans" cxnId="{FFD604DA-4828-4263-A465-98C91451829B}">
      <dgm:prSet/>
      <dgm:spPr/>
      <dgm:t>
        <a:bodyPr/>
        <a:lstStyle/>
        <a:p>
          <a:endParaRPr lang="sv-SE"/>
        </a:p>
      </dgm:t>
    </dgm:pt>
    <dgm:pt modelId="{DFDAF12C-588C-48C1-890B-FFB196AA1378}">
      <dgm:prSet/>
      <dgm:spPr/>
      <dgm:t>
        <a:bodyPr/>
        <a:lstStyle/>
        <a:p>
          <a:pPr rtl="0"/>
          <a:r>
            <a:rPr lang="sv-SE" b="0" dirty="0" smtClean="0"/>
            <a:t>Organism</a:t>
          </a:r>
          <a:endParaRPr lang="sv-SE" dirty="0"/>
        </a:p>
      </dgm:t>
    </dgm:pt>
    <dgm:pt modelId="{71E8CADB-DAB7-4987-A31A-3EEB72898976}" type="sibTrans" cxnId="{B5B462BF-35C7-4AFB-B7B8-828E6ED08116}">
      <dgm:prSet/>
      <dgm:spPr/>
      <dgm:t>
        <a:bodyPr/>
        <a:lstStyle/>
        <a:p>
          <a:endParaRPr lang="sv-SE"/>
        </a:p>
      </dgm:t>
    </dgm:pt>
    <dgm:pt modelId="{EA0BFB80-0797-4308-9954-4AC89678C5E3}" type="parTrans" cxnId="{B5B462BF-35C7-4AFB-B7B8-828E6ED08116}">
      <dgm:prSet/>
      <dgm:spPr/>
      <dgm:t>
        <a:bodyPr/>
        <a:lstStyle/>
        <a:p>
          <a:endParaRPr lang="sv-SE"/>
        </a:p>
      </dgm:t>
    </dgm:pt>
    <dgm:pt modelId="{EBDF2419-FFC5-4E6E-8385-53DC15B5EDFD}">
      <dgm:prSet/>
      <dgm:spPr>
        <a:solidFill>
          <a:srgbClr val="A2D3A1"/>
        </a:solidFill>
      </dgm:spPr>
      <dgm:t>
        <a:bodyPr/>
        <a:lstStyle/>
        <a:p>
          <a:pPr rtl="0"/>
          <a:r>
            <a:rPr lang="sv-SE" dirty="0" smtClean="0"/>
            <a:t>Nodes</a:t>
          </a:r>
          <a:endParaRPr lang="sv-SE" dirty="0"/>
        </a:p>
      </dgm:t>
    </dgm:pt>
    <dgm:pt modelId="{282BBCF3-18FE-45EE-BB3E-293D89383770}" type="parTrans" cxnId="{380DAD38-3B45-4D2D-A253-6F8E86037350}">
      <dgm:prSet/>
      <dgm:spPr/>
      <dgm:t>
        <a:bodyPr/>
        <a:lstStyle/>
        <a:p>
          <a:endParaRPr lang="sv-SE"/>
        </a:p>
      </dgm:t>
    </dgm:pt>
    <dgm:pt modelId="{4A0E50CF-92EB-4201-AF5D-70D79000E614}" type="sibTrans" cxnId="{380DAD38-3B45-4D2D-A253-6F8E86037350}">
      <dgm:prSet/>
      <dgm:spPr/>
      <dgm:t>
        <a:bodyPr/>
        <a:lstStyle/>
        <a:p>
          <a:endParaRPr lang="sv-SE"/>
        </a:p>
      </dgm:t>
    </dgm:pt>
    <dgm:pt modelId="{C56FFA80-2C8B-485C-BF5B-01156DED1F97}">
      <dgm:prSet/>
      <dgm:spPr>
        <a:solidFill>
          <a:srgbClr val="A2D3A1"/>
        </a:solidFill>
      </dgm:spPr>
      <dgm:t>
        <a:bodyPr/>
        <a:lstStyle/>
        <a:p>
          <a:pPr rtl="0"/>
          <a:r>
            <a:rPr lang="sv-SE" dirty="0" smtClean="0"/>
            <a:t>Connections</a:t>
          </a:r>
          <a:endParaRPr lang="sv-SE" dirty="0"/>
        </a:p>
      </dgm:t>
    </dgm:pt>
    <dgm:pt modelId="{A079836C-B750-4626-A35B-BB6629E072C1}" type="parTrans" cxnId="{505CE17A-41C6-4870-B9EB-9B3BF0345D0C}">
      <dgm:prSet/>
      <dgm:spPr/>
      <dgm:t>
        <a:bodyPr/>
        <a:lstStyle/>
        <a:p>
          <a:endParaRPr lang="sv-SE"/>
        </a:p>
      </dgm:t>
    </dgm:pt>
    <dgm:pt modelId="{C309D218-E6B4-48A2-A989-DABAE5E1EAD6}" type="sibTrans" cxnId="{505CE17A-41C6-4870-B9EB-9B3BF0345D0C}">
      <dgm:prSet/>
      <dgm:spPr/>
      <dgm:t>
        <a:bodyPr/>
        <a:lstStyle/>
        <a:p>
          <a:endParaRPr lang="sv-SE"/>
        </a:p>
      </dgm:t>
    </dgm:pt>
    <dgm:pt modelId="{A965EE91-78C1-4856-BEA7-DB8C081E3D4F}">
      <dgm:prSet/>
      <dgm:spPr>
        <a:solidFill>
          <a:srgbClr val="A2D3A1"/>
        </a:solidFill>
      </dgm:spPr>
      <dgm:t>
        <a:bodyPr/>
        <a:lstStyle/>
        <a:p>
          <a:pPr rtl="0"/>
          <a:r>
            <a:rPr lang="sv-SE" dirty="0" smtClean="0"/>
            <a:t>Bounding radius</a:t>
          </a:r>
          <a:endParaRPr lang="sv-SE" dirty="0"/>
        </a:p>
      </dgm:t>
    </dgm:pt>
    <dgm:pt modelId="{C6B74D1C-905A-480F-9D4A-11B8097BED5E}" type="parTrans" cxnId="{5EFB5D22-7FCF-46A5-938E-9496D75679D2}">
      <dgm:prSet/>
      <dgm:spPr/>
      <dgm:t>
        <a:bodyPr/>
        <a:lstStyle/>
        <a:p>
          <a:endParaRPr lang="sv-SE"/>
        </a:p>
      </dgm:t>
    </dgm:pt>
    <dgm:pt modelId="{56E3D4D3-76E7-43A5-AE98-BAF18C2BA38A}" type="sibTrans" cxnId="{5EFB5D22-7FCF-46A5-938E-9496D75679D2}">
      <dgm:prSet/>
      <dgm:spPr/>
      <dgm:t>
        <a:bodyPr/>
        <a:lstStyle/>
        <a:p>
          <a:endParaRPr lang="sv-SE"/>
        </a:p>
      </dgm:t>
    </dgm:pt>
    <dgm:pt modelId="{A45875F9-C546-4F78-8A0A-12C2F923DC44}">
      <dgm:prSet/>
      <dgm:spPr>
        <a:solidFill>
          <a:srgbClr val="80B6DA"/>
        </a:solidFill>
      </dgm:spPr>
      <dgm:t>
        <a:bodyPr/>
        <a:lstStyle/>
        <a:p>
          <a:pPr rtl="0"/>
          <a:r>
            <a:rPr lang="sv-SE" dirty="0" smtClean="0"/>
            <a:t>Nodes</a:t>
          </a:r>
          <a:endParaRPr lang="sv-SE" dirty="0"/>
        </a:p>
      </dgm:t>
    </dgm:pt>
    <dgm:pt modelId="{8E709FB9-6BBE-4337-A968-CB709E94F5AC}" type="parTrans" cxnId="{99156A2C-3652-4B38-A2E9-E8AE2908BF4C}">
      <dgm:prSet/>
      <dgm:spPr/>
      <dgm:t>
        <a:bodyPr/>
        <a:lstStyle/>
        <a:p>
          <a:endParaRPr lang="sv-SE"/>
        </a:p>
      </dgm:t>
    </dgm:pt>
    <dgm:pt modelId="{570AAB02-D4A4-446C-9EEF-5F3976CB972A}" type="sibTrans" cxnId="{99156A2C-3652-4B38-A2E9-E8AE2908BF4C}">
      <dgm:prSet/>
      <dgm:spPr/>
      <dgm:t>
        <a:bodyPr/>
        <a:lstStyle/>
        <a:p>
          <a:endParaRPr lang="sv-SE"/>
        </a:p>
      </dgm:t>
    </dgm:pt>
    <dgm:pt modelId="{20F553A9-51E1-4688-AECA-FAA5BEB01F10}">
      <dgm:prSet/>
      <dgm:spPr>
        <a:solidFill>
          <a:srgbClr val="80B6DA"/>
        </a:solidFill>
      </dgm:spPr>
      <dgm:t>
        <a:bodyPr/>
        <a:lstStyle/>
        <a:p>
          <a:pPr rtl="0"/>
          <a:r>
            <a:rPr lang="sv-SE" dirty="0" smtClean="0"/>
            <a:t>Connections</a:t>
          </a:r>
          <a:endParaRPr lang="sv-SE" dirty="0"/>
        </a:p>
      </dgm:t>
    </dgm:pt>
    <dgm:pt modelId="{DB3D3CB3-F5F4-46C4-BEC9-4B4B1C317AFB}" type="parTrans" cxnId="{12153D5C-D6D5-41C1-A110-67F64955B8CF}">
      <dgm:prSet/>
      <dgm:spPr/>
      <dgm:t>
        <a:bodyPr/>
        <a:lstStyle/>
        <a:p>
          <a:endParaRPr lang="sv-SE"/>
        </a:p>
      </dgm:t>
    </dgm:pt>
    <dgm:pt modelId="{37E86095-E897-4535-943E-8AFE2AB2E58F}" type="sibTrans" cxnId="{12153D5C-D6D5-41C1-A110-67F64955B8CF}">
      <dgm:prSet/>
      <dgm:spPr/>
      <dgm:t>
        <a:bodyPr/>
        <a:lstStyle/>
        <a:p>
          <a:endParaRPr lang="sv-SE"/>
        </a:p>
      </dgm:t>
    </dgm:pt>
    <dgm:pt modelId="{D85ECEF9-6932-4A9C-91D9-28DF55400DED}" type="pres">
      <dgm:prSet presAssocID="{AC3BCAF6-2A6A-4BC4-82BE-75317A7D15B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sv-SE"/>
        </a:p>
      </dgm:t>
    </dgm:pt>
    <dgm:pt modelId="{1F85F145-E5B9-4C1B-89ED-AB27248F7D81}" type="pres">
      <dgm:prSet presAssocID="{DFDAF12C-588C-48C1-890B-FFB196AA1378}" presName="vertOne" presStyleCnt="0"/>
      <dgm:spPr/>
      <dgm:t>
        <a:bodyPr/>
        <a:lstStyle/>
        <a:p>
          <a:endParaRPr lang="sv-SE"/>
        </a:p>
      </dgm:t>
    </dgm:pt>
    <dgm:pt modelId="{EF81E492-7997-42F9-9298-F4D743530418}" type="pres">
      <dgm:prSet presAssocID="{DFDAF12C-588C-48C1-890B-FFB196AA1378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sv-SE"/>
        </a:p>
      </dgm:t>
    </dgm:pt>
    <dgm:pt modelId="{183FE360-2963-44A8-81B4-4456A8EBC04F}" type="pres">
      <dgm:prSet presAssocID="{DFDAF12C-588C-48C1-890B-FFB196AA1378}" presName="parTransOne" presStyleCnt="0"/>
      <dgm:spPr/>
      <dgm:t>
        <a:bodyPr/>
        <a:lstStyle/>
        <a:p>
          <a:endParaRPr lang="sv-SE"/>
        </a:p>
      </dgm:t>
    </dgm:pt>
    <dgm:pt modelId="{E49BBBFC-A801-4F83-B9C5-7CF9B9D23DB8}" type="pres">
      <dgm:prSet presAssocID="{DFDAF12C-588C-48C1-890B-FFB196AA1378}" presName="horzOne" presStyleCnt="0"/>
      <dgm:spPr/>
      <dgm:t>
        <a:bodyPr/>
        <a:lstStyle/>
        <a:p>
          <a:endParaRPr lang="sv-SE"/>
        </a:p>
      </dgm:t>
    </dgm:pt>
    <dgm:pt modelId="{53ACDBF5-E6D3-4ED2-A53A-CDF2E08BC5D9}" type="pres">
      <dgm:prSet presAssocID="{B6CF3EAD-B354-41C1-8A6E-EA3EC18E2858}" presName="vertTwo" presStyleCnt="0"/>
      <dgm:spPr/>
      <dgm:t>
        <a:bodyPr/>
        <a:lstStyle/>
        <a:p>
          <a:endParaRPr lang="sv-SE"/>
        </a:p>
      </dgm:t>
    </dgm:pt>
    <dgm:pt modelId="{87BF435E-46B2-4DF7-A136-31BC91B25D59}" type="pres">
      <dgm:prSet presAssocID="{B6CF3EAD-B354-41C1-8A6E-EA3EC18E2858}" presName="txTwo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sv-SE"/>
        </a:p>
      </dgm:t>
    </dgm:pt>
    <dgm:pt modelId="{806F5512-CC81-4C41-A21A-41C7345379F7}" type="pres">
      <dgm:prSet presAssocID="{B6CF3EAD-B354-41C1-8A6E-EA3EC18E2858}" presName="parTransTwo" presStyleCnt="0"/>
      <dgm:spPr/>
      <dgm:t>
        <a:bodyPr/>
        <a:lstStyle/>
        <a:p>
          <a:endParaRPr lang="sv-SE"/>
        </a:p>
      </dgm:t>
    </dgm:pt>
    <dgm:pt modelId="{774FFE08-3991-421B-A337-7181C955B37A}" type="pres">
      <dgm:prSet presAssocID="{B6CF3EAD-B354-41C1-8A6E-EA3EC18E2858}" presName="horzTwo" presStyleCnt="0"/>
      <dgm:spPr/>
      <dgm:t>
        <a:bodyPr/>
        <a:lstStyle/>
        <a:p>
          <a:endParaRPr lang="sv-SE"/>
        </a:p>
      </dgm:t>
    </dgm:pt>
    <dgm:pt modelId="{AA1BBCF2-83B1-4904-8628-F4D37C26797E}" type="pres">
      <dgm:prSet presAssocID="{EBDF2419-FFC5-4E6E-8385-53DC15B5EDFD}" presName="vertThree" presStyleCnt="0"/>
      <dgm:spPr/>
      <dgm:t>
        <a:bodyPr/>
        <a:lstStyle/>
        <a:p>
          <a:endParaRPr lang="sv-SE"/>
        </a:p>
      </dgm:t>
    </dgm:pt>
    <dgm:pt modelId="{3B6D4478-0CBE-4871-8EB6-3BCD547F2BCF}" type="pres">
      <dgm:prSet presAssocID="{EBDF2419-FFC5-4E6E-8385-53DC15B5EDFD}" presName="txThree" presStyleLbl="node3" presStyleIdx="0" presStyleCnt="5">
        <dgm:presLayoutVars>
          <dgm:chPref val="3"/>
        </dgm:presLayoutVars>
      </dgm:prSet>
      <dgm:spPr/>
      <dgm:t>
        <a:bodyPr/>
        <a:lstStyle/>
        <a:p>
          <a:endParaRPr lang="sv-SE"/>
        </a:p>
      </dgm:t>
    </dgm:pt>
    <dgm:pt modelId="{55E2F6F9-CA68-48AC-9B5D-E3C0E334146B}" type="pres">
      <dgm:prSet presAssocID="{EBDF2419-FFC5-4E6E-8385-53DC15B5EDFD}" presName="horzThree" presStyleCnt="0"/>
      <dgm:spPr/>
      <dgm:t>
        <a:bodyPr/>
        <a:lstStyle/>
        <a:p>
          <a:endParaRPr lang="sv-SE"/>
        </a:p>
      </dgm:t>
    </dgm:pt>
    <dgm:pt modelId="{DF294690-87DB-4627-86D0-17C19A40771A}" type="pres">
      <dgm:prSet presAssocID="{4A0E50CF-92EB-4201-AF5D-70D79000E614}" presName="sibSpaceThree" presStyleCnt="0"/>
      <dgm:spPr/>
      <dgm:t>
        <a:bodyPr/>
        <a:lstStyle/>
        <a:p>
          <a:endParaRPr lang="sv-SE"/>
        </a:p>
      </dgm:t>
    </dgm:pt>
    <dgm:pt modelId="{9FF34251-BE58-4C5A-8D3D-6686EFAE2182}" type="pres">
      <dgm:prSet presAssocID="{C56FFA80-2C8B-485C-BF5B-01156DED1F97}" presName="vertThree" presStyleCnt="0"/>
      <dgm:spPr/>
      <dgm:t>
        <a:bodyPr/>
        <a:lstStyle/>
        <a:p>
          <a:endParaRPr lang="sv-SE"/>
        </a:p>
      </dgm:t>
    </dgm:pt>
    <dgm:pt modelId="{9FC8B59F-614E-4307-9424-5EF8ECDA2701}" type="pres">
      <dgm:prSet presAssocID="{C56FFA80-2C8B-485C-BF5B-01156DED1F97}" presName="txThree" presStyleLbl="node3" presStyleIdx="1" presStyleCnt="5">
        <dgm:presLayoutVars>
          <dgm:chPref val="3"/>
        </dgm:presLayoutVars>
      </dgm:prSet>
      <dgm:spPr/>
      <dgm:t>
        <a:bodyPr/>
        <a:lstStyle/>
        <a:p>
          <a:endParaRPr lang="sv-SE"/>
        </a:p>
      </dgm:t>
    </dgm:pt>
    <dgm:pt modelId="{DAF52AB4-F4FF-40F1-B3AD-D3A6876AA11B}" type="pres">
      <dgm:prSet presAssocID="{C56FFA80-2C8B-485C-BF5B-01156DED1F97}" presName="horzThree" presStyleCnt="0"/>
      <dgm:spPr/>
      <dgm:t>
        <a:bodyPr/>
        <a:lstStyle/>
        <a:p>
          <a:endParaRPr lang="sv-SE"/>
        </a:p>
      </dgm:t>
    </dgm:pt>
    <dgm:pt modelId="{91E353C6-FB6C-425C-A463-FB3A4DC839C8}" type="pres">
      <dgm:prSet presAssocID="{C309D218-E6B4-48A2-A989-DABAE5E1EAD6}" presName="sibSpaceThree" presStyleCnt="0"/>
      <dgm:spPr/>
      <dgm:t>
        <a:bodyPr/>
        <a:lstStyle/>
        <a:p>
          <a:endParaRPr lang="sv-SE"/>
        </a:p>
      </dgm:t>
    </dgm:pt>
    <dgm:pt modelId="{32A9A03B-5ABE-45E3-8AE1-848E849E7520}" type="pres">
      <dgm:prSet presAssocID="{A965EE91-78C1-4856-BEA7-DB8C081E3D4F}" presName="vertThree" presStyleCnt="0"/>
      <dgm:spPr/>
      <dgm:t>
        <a:bodyPr/>
        <a:lstStyle/>
        <a:p>
          <a:endParaRPr lang="sv-SE"/>
        </a:p>
      </dgm:t>
    </dgm:pt>
    <dgm:pt modelId="{3CE42EE6-1A13-4F74-8F03-6BD534BDF532}" type="pres">
      <dgm:prSet presAssocID="{A965EE91-78C1-4856-BEA7-DB8C081E3D4F}" presName="txThree" presStyleLbl="node3" presStyleIdx="2" presStyleCnt="5">
        <dgm:presLayoutVars>
          <dgm:chPref val="3"/>
        </dgm:presLayoutVars>
      </dgm:prSet>
      <dgm:spPr/>
      <dgm:t>
        <a:bodyPr/>
        <a:lstStyle/>
        <a:p>
          <a:endParaRPr lang="sv-SE"/>
        </a:p>
      </dgm:t>
    </dgm:pt>
    <dgm:pt modelId="{CDF7C86B-BF8A-4360-9294-540DFE890B1D}" type="pres">
      <dgm:prSet presAssocID="{A965EE91-78C1-4856-BEA7-DB8C081E3D4F}" presName="horzThree" presStyleCnt="0"/>
      <dgm:spPr/>
      <dgm:t>
        <a:bodyPr/>
        <a:lstStyle/>
        <a:p>
          <a:endParaRPr lang="sv-SE"/>
        </a:p>
      </dgm:t>
    </dgm:pt>
    <dgm:pt modelId="{DBAACBC0-B3F4-4ADC-A34B-2B9C8DFAF85E}" type="pres">
      <dgm:prSet presAssocID="{1EF553D7-6E15-4150-9A07-12BF1691D2F2}" presName="sibSpaceTwo" presStyleCnt="0"/>
      <dgm:spPr/>
      <dgm:t>
        <a:bodyPr/>
        <a:lstStyle/>
        <a:p>
          <a:endParaRPr lang="sv-SE"/>
        </a:p>
      </dgm:t>
    </dgm:pt>
    <dgm:pt modelId="{31D2BA80-4730-457D-9C64-641966BB0DB4}" type="pres">
      <dgm:prSet presAssocID="{FBC0975B-D141-4C83-97D5-C3791C03C8AE}" presName="vertTwo" presStyleCnt="0"/>
      <dgm:spPr/>
      <dgm:t>
        <a:bodyPr/>
        <a:lstStyle/>
        <a:p>
          <a:endParaRPr lang="sv-SE"/>
        </a:p>
      </dgm:t>
    </dgm:pt>
    <dgm:pt modelId="{EC27DCC8-467E-461D-A367-33794EDB35FC}" type="pres">
      <dgm:prSet presAssocID="{FBC0975B-D141-4C83-97D5-C3791C03C8AE}" presName="txTwo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sv-SE"/>
        </a:p>
      </dgm:t>
    </dgm:pt>
    <dgm:pt modelId="{F54C3FC3-0A75-4335-9550-FF284CC12ABE}" type="pres">
      <dgm:prSet presAssocID="{FBC0975B-D141-4C83-97D5-C3791C03C8AE}" presName="parTransTwo" presStyleCnt="0"/>
      <dgm:spPr/>
      <dgm:t>
        <a:bodyPr/>
        <a:lstStyle/>
        <a:p>
          <a:endParaRPr lang="sv-SE"/>
        </a:p>
      </dgm:t>
    </dgm:pt>
    <dgm:pt modelId="{C5BC8E9D-9DC8-4A5C-B9CF-7C48AAE00C70}" type="pres">
      <dgm:prSet presAssocID="{FBC0975B-D141-4C83-97D5-C3791C03C8AE}" presName="horzTwo" presStyleCnt="0"/>
      <dgm:spPr/>
      <dgm:t>
        <a:bodyPr/>
        <a:lstStyle/>
        <a:p>
          <a:endParaRPr lang="sv-SE"/>
        </a:p>
      </dgm:t>
    </dgm:pt>
    <dgm:pt modelId="{39FBB376-CB08-457F-AC29-8E12791F8244}" type="pres">
      <dgm:prSet presAssocID="{A45875F9-C546-4F78-8A0A-12C2F923DC44}" presName="vertThree" presStyleCnt="0"/>
      <dgm:spPr/>
      <dgm:t>
        <a:bodyPr/>
        <a:lstStyle/>
        <a:p>
          <a:endParaRPr lang="sv-SE"/>
        </a:p>
      </dgm:t>
    </dgm:pt>
    <dgm:pt modelId="{61F0C048-708F-43E1-8228-69DA6721F8A2}" type="pres">
      <dgm:prSet presAssocID="{A45875F9-C546-4F78-8A0A-12C2F923DC44}" presName="txThree" presStyleLbl="node3" presStyleIdx="3" presStyleCnt="5">
        <dgm:presLayoutVars>
          <dgm:chPref val="3"/>
        </dgm:presLayoutVars>
      </dgm:prSet>
      <dgm:spPr/>
      <dgm:t>
        <a:bodyPr/>
        <a:lstStyle/>
        <a:p>
          <a:endParaRPr lang="sv-SE"/>
        </a:p>
      </dgm:t>
    </dgm:pt>
    <dgm:pt modelId="{0BF83867-59CD-49C9-81A1-C887FCEA780D}" type="pres">
      <dgm:prSet presAssocID="{A45875F9-C546-4F78-8A0A-12C2F923DC44}" presName="horzThree" presStyleCnt="0"/>
      <dgm:spPr/>
      <dgm:t>
        <a:bodyPr/>
        <a:lstStyle/>
        <a:p>
          <a:endParaRPr lang="sv-SE"/>
        </a:p>
      </dgm:t>
    </dgm:pt>
    <dgm:pt modelId="{4597ADD8-89A7-4C02-87E7-F31F60CE9E24}" type="pres">
      <dgm:prSet presAssocID="{570AAB02-D4A4-446C-9EEF-5F3976CB972A}" presName="sibSpaceThree" presStyleCnt="0"/>
      <dgm:spPr/>
      <dgm:t>
        <a:bodyPr/>
        <a:lstStyle/>
        <a:p>
          <a:endParaRPr lang="sv-SE"/>
        </a:p>
      </dgm:t>
    </dgm:pt>
    <dgm:pt modelId="{EF306293-EB8E-40CD-A524-E2EA349FF95C}" type="pres">
      <dgm:prSet presAssocID="{20F553A9-51E1-4688-AECA-FAA5BEB01F10}" presName="vertThree" presStyleCnt="0"/>
      <dgm:spPr/>
      <dgm:t>
        <a:bodyPr/>
        <a:lstStyle/>
        <a:p>
          <a:endParaRPr lang="sv-SE"/>
        </a:p>
      </dgm:t>
    </dgm:pt>
    <dgm:pt modelId="{DB0914D5-DBC2-4C46-857C-7F7675F515C8}" type="pres">
      <dgm:prSet presAssocID="{20F553A9-51E1-4688-AECA-FAA5BEB01F10}" presName="txThree" presStyleLbl="node3" presStyleIdx="4" presStyleCnt="5">
        <dgm:presLayoutVars>
          <dgm:chPref val="3"/>
        </dgm:presLayoutVars>
      </dgm:prSet>
      <dgm:spPr/>
      <dgm:t>
        <a:bodyPr/>
        <a:lstStyle/>
        <a:p>
          <a:endParaRPr lang="sv-SE"/>
        </a:p>
      </dgm:t>
    </dgm:pt>
    <dgm:pt modelId="{BE848EFD-7C7E-447A-AB90-9ABAD0FB5C2D}" type="pres">
      <dgm:prSet presAssocID="{20F553A9-51E1-4688-AECA-FAA5BEB01F10}" presName="horzThree" presStyleCnt="0"/>
      <dgm:spPr/>
      <dgm:t>
        <a:bodyPr/>
        <a:lstStyle/>
        <a:p>
          <a:endParaRPr lang="sv-SE"/>
        </a:p>
      </dgm:t>
    </dgm:pt>
    <dgm:pt modelId="{6FE172DC-C95F-492C-B353-7B63624E7980}" type="pres">
      <dgm:prSet presAssocID="{0918784B-8A19-4C09-9A5A-733E0174E5BC}" presName="sibSpaceTwo" presStyleCnt="0"/>
      <dgm:spPr/>
      <dgm:t>
        <a:bodyPr/>
        <a:lstStyle/>
        <a:p>
          <a:endParaRPr lang="sv-SE"/>
        </a:p>
      </dgm:t>
    </dgm:pt>
    <dgm:pt modelId="{A87DB839-2BF7-4A00-85C2-067A429B000F}" type="pres">
      <dgm:prSet presAssocID="{05D43ABA-468E-4EF6-BBAC-CCBE1FAD785A}" presName="vertTwo" presStyleCnt="0"/>
      <dgm:spPr/>
      <dgm:t>
        <a:bodyPr/>
        <a:lstStyle/>
        <a:p>
          <a:endParaRPr lang="sv-SE"/>
        </a:p>
      </dgm:t>
    </dgm:pt>
    <dgm:pt modelId="{DD89E7C3-4CC6-4397-8F48-D9FD2F85E25F}" type="pres">
      <dgm:prSet presAssocID="{05D43ABA-468E-4EF6-BBAC-CCBE1FAD785A}" presName="txTwo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sv-SE"/>
        </a:p>
      </dgm:t>
    </dgm:pt>
    <dgm:pt modelId="{12BD35CE-477D-4909-BE7B-F463CBF386C6}" type="pres">
      <dgm:prSet presAssocID="{05D43ABA-468E-4EF6-BBAC-CCBE1FAD785A}" presName="horzTwo" presStyleCnt="0"/>
      <dgm:spPr/>
      <dgm:t>
        <a:bodyPr/>
        <a:lstStyle/>
        <a:p>
          <a:endParaRPr lang="sv-SE"/>
        </a:p>
      </dgm:t>
    </dgm:pt>
  </dgm:ptLst>
  <dgm:cxnLst>
    <dgm:cxn modelId="{C8919F9C-F7EF-4B3E-B763-5706A7A33CC2}" type="presOf" srcId="{A45875F9-C546-4F78-8A0A-12C2F923DC44}" destId="{61F0C048-708F-43E1-8228-69DA6721F8A2}" srcOrd="0" destOrd="0" presId="urn:microsoft.com/office/officeart/2005/8/layout/hierarchy4"/>
    <dgm:cxn modelId="{78C1664D-A746-43F7-84B9-537394A90CA4}" type="presOf" srcId="{B6CF3EAD-B354-41C1-8A6E-EA3EC18E2858}" destId="{87BF435E-46B2-4DF7-A136-31BC91B25D59}" srcOrd="0" destOrd="0" presId="urn:microsoft.com/office/officeart/2005/8/layout/hierarchy4"/>
    <dgm:cxn modelId="{B72E1C77-B95D-48FE-9DE9-49078762FBA0}" type="presOf" srcId="{05D43ABA-468E-4EF6-BBAC-CCBE1FAD785A}" destId="{DD89E7C3-4CC6-4397-8F48-D9FD2F85E25F}" srcOrd="0" destOrd="0" presId="urn:microsoft.com/office/officeart/2005/8/layout/hierarchy4"/>
    <dgm:cxn modelId="{5EFB5D22-7FCF-46A5-938E-9496D75679D2}" srcId="{B6CF3EAD-B354-41C1-8A6E-EA3EC18E2858}" destId="{A965EE91-78C1-4856-BEA7-DB8C081E3D4F}" srcOrd="2" destOrd="0" parTransId="{C6B74D1C-905A-480F-9D4A-11B8097BED5E}" sibTransId="{56E3D4D3-76E7-43A5-AE98-BAF18C2BA38A}"/>
    <dgm:cxn modelId="{505CE17A-41C6-4870-B9EB-9B3BF0345D0C}" srcId="{B6CF3EAD-B354-41C1-8A6E-EA3EC18E2858}" destId="{C56FFA80-2C8B-485C-BF5B-01156DED1F97}" srcOrd="1" destOrd="0" parTransId="{A079836C-B750-4626-A35B-BB6629E072C1}" sibTransId="{C309D218-E6B4-48A2-A989-DABAE5E1EAD6}"/>
    <dgm:cxn modelId="{62F0FACC-3C9B-45A5-83AC-6907EFBE09F8}" type="presOf" srcId="{FBC0975B-D141-4C83-97D5-C3791C03C8AE}" destId="{EC27DCC8-467E-461D-A367-33794EDB35FC}" srcOrd="0" destOrd="0" presId="urn:microsoft.com/office/officeart/2005/8/layout/hierarchy4"/>
    <dgm:cxn modelId="{B5B462BF-35C7-4AFB-B7B8-828E6ED08116}" srcId="{AC3BCAF6-2A6A-4BC4-82BE-75317A7D15B5}" destId="{DFDAF12C-588C-48C1-890B-FFB196AA1378}" srcOrd="0" destOrd="0" parTransId="{EA0BFB80-0797-4308-9954-4AC89678C5E3}" sibTransId="{71E8CADB-DAB7-4987-A31A-3EEB72898976}"/>
    <dgm:cxn modelId="{99156A2C-3652-4B38-A2E9-E8AE2908BF4C}" srcId="{FBC0975B-D141-4C83-97D5-C3791C03C8AE}" destId="{A45875F9-C546-4F78-8A0A-12C2F923DC44}" srcOrd="0" destOrd="0" parTransId="{8E709FB9-6BBE-4337-A968-CB709E94F5AC}" sibTransId="{570AAB02-D4A4-446C-9EEF-5F3976CB972A}"/>
    <dgm:cxn modelId="{BCDB51CD-3E2C-4037-A7D9-DB9229114B60}" type="presOf" srcId="{DFDAF12C-588C-48C1-890B-FFB196AA1378}" destId="{EF81E492-7997-42F9-9298-F4D743530418}" srcOrd="0" destOrd="0" presId="urn:microsoft.com/office/officeart/2005/8/layout/hierarchy4"/>
    <dgm:cxn modelId="{7DDFC734-1EAB-4192-8C25-6E36C6636460}" type="presOf" srcId="{A965EE91-78C1-4856-BEA7-DB8C081E3D4F}" destId="{3CE42EE6-1A13-4F74-8F03-6BD534BDF532}" srcOrd="0" destOrd="0" presId="urn:microsoft.com/office/officeart/2005/8/layout/hierarchy4"/>
    <dgm:cxn modelId="{440FD766-DE3C-48E4-9C0C-0640DE1CBB83}" srcId="{DFDAF12C-588C-48C1-890B-FFB196AA1378}" destId="{05D43ABA-468E-4EF6-BBAC-CCBE1FAD785A}" srcOrd="2" destOrd="0" parTransId="{5BCEE4BF-FB77-4677-B663-ED04F96C908E}" sibTransId="{9DD710BB-59F2-4E5F-B780-B66096B93E11}"/>
    <dgm:cxn modelId="{12153D5C-D6D5-41C1-A110-67F64955B8CF}" srcId="{FBC0975B-D141-4C83-97D5-C3791C03C8AE}" destId="{20F553A9-51E1-4688-AECA-FAA5BEB01F10}" srcOrd="1" destOrd="0" parTransId="{DB3D3CB3-F5F4-46C4-BEC9-4B4B1C317AFB}" sibTransId="{37E86095-E897-4535-943E-8AFE2AB2E58F}"/>
    <dgm:cxn modelId="{FFD604DA-4828-4263-A465-98C91451829B}" srcId="{DFDAF12C-588C-48C1-890B-FFB196AA1378}" destId="{B6CF3EAD-B354-41C1-8A6E-EA3EC18E2858}" srcOrd="0" destOrd="0" parTransId="{C79837CE-336F-41CE-B19C-95B3ED0659D6}" sibTransId="{1EF553D7-6E15-4150-9A07-12BF1691D2F2}"/>
    <dgm:cxn modelId="{380DAD38-3B45-4D2D-A253-6F8E86037350}" srcId="{B6CF3EAD-B354-41C1-8A6E-EA3EC18E2858}" destId="{EBDF2419-FFC5-4E6E-8385-53DC15B5EDFD}" srcOrd="0" destOrd="0" parTransId="{282BBCF3-18FE-45EE-BB3E-293D89383770}" sibTransId="{4A0E50CF-92EB-4201-AF5D-70D79000E614}"/>
    <dgm:cxn modelId="{A4DEA4E4-3613-4AA6-860E-98756E78B178}" srcId="{DFDAF12C-588C-48C1-890B-FFB196AA1378}" destId="{FBC0975B-D141-4C83-97D5-C3791C03C8AE}" srcOrd="1" destOrd="0" parTransId="{C18DDA63-4400-4B42-80B4-DA17410C6637}" sibTransId="{0918784B-8A19-4C09-9A5A-733E0174E5BC}"/>
    <dgm:cxn modelId="{1379635D-79F8-45F0-AC52-E6A634BC8871}" type="presOf" srcId="{EBDF2419-FFC5-4E6E-8385-53DC15B5EDFD}" destId="{3B6D4478-0CBE-4871-8EB6-3BCD547F2BCF}" srcOrd="0" destOrd="0" presId="urn:microsoft.com/office/officeart/2005/8/layout/hierarchy4"/>
    <dgm:cxn modelId="{A33AB605-1BB0-4A70-BC93-DE74B4A7F564}" type="presOf" srcId="{C56FFA80-2C8B-485C-BF5B-01156DED1F97}" destId="{9FC8B59F-614E-4307-9424-5EF8ECDA2701}" srcOrd="0" destOrd="0" presId="urn:microsoft.com/office/officeart/2005/8/layout/hierarchy4"/>
    <dgm:cxn modelId="{8F090C1F-03B2-467A-AFB6-3E98C71D571C}" type="presOf" srcId="{AC3BCAF6-2A6A-4BC4-82BE-75317A7D15B5}" destId="{D85ECEF9-6932-4A9C-91D9-28DF55400DED}" srcOrd="0" destOrd="0" presId="urn:microsoft.com/office/officeart/2005/8/layout/hierarchy4"/>
    <dgm:cxn modelId="{932C4862-A51D-4845-A238-F2EF797D4955}" type="presOf" srcId="{20F553A9-51E1-4688-AECA-FAA5BEB01F10}" destId="{DB0914D5-DBC2-4C46-857C-7F7675F515C8}" srcOrd="0" destOrd="0" presId="urn:microsoft.com/office/officeart/2005/8/layout/hierarchy4"/>
    <dgm:cxn modelId="{152BBA1B-968B-4E21-97EC-CACD47645A0C}" type="presParOf" srcId="{D85ECEF9-6932-4A9C-91D9-28DF55400DED}" destId="{1F85F145-E5B9-4C1B-89ED-AB27248F7D81}" srcOrd="0" destOrd="0" presId="urn:microsoft.com/office/officeart/2005/8/layout/hierarchy4"/>
    <dgm:cxn modelId="{9967CD75-6DF2-4483-9FE6-11B90F3B29CD}" type="presParOf" srcId="{1F85F145-E5B9-4C1B-89ED-AB27248F7D81}" destId="{EF81E492-7997-42F9-9298-F4D743530418}" srcOrd="0" destOrd="0" presId="urn:microsoft.com/office/officeart/2005/8/layout/hierarchy4"/>
    <dgm:cxn modelId="{98C28BA0-047F-4933-B576-EE061D6D838F}" type="presParOf" srcId="{1F85F145-E5B9-4C1B-89ED-AB27248F7D81}" destId="{183FE360-2963-44A8-81B4-4456A8EBC04F}" srcOrd="1" destOrd="0" presId="urn:microsoft.com/office/officeart/2005/8/layout/hierarchy4"/>
    <dgm:cxn modelId="{8322988B-8EA1-4647-A790-0E377778BB96}" type="presParOf" srcId="{1F85F145-E5B9-4C1B-89ED-AB27248F7D81}" destId="{E49BBBFC-A801-4F83-B9C5-7CF9B9D23DB8}" srcOrd="2" destOrd="0" presId="urn:microsoft.com/office/officeart/2005/8/layout/hierarchy4"/>
    <dgm:cxn modelId="{C249DF4A-F0BD-40BA-B0B9-2D6339E7EAA1}" type="presParOf" srcId="{E49BBBFC-A801-4F83-B9C5-7CF9B9D23DB8}" destId="{53ACDBF5-E6D3-4ED2-A53A-CDF2E08BC5D9}" srcOrd="0" destOrd="0" presId="urn:microsoft.com/office/officeart/2005/8/layout/hierarchy4"/>
    <dgm:cxn modelId="{DFB50324-F0E7-407E-B035-A665F48B525A}" type="presParOf" srcId="{53ACDBF5-E6D3-4ED2-A53A-CDF2E08BC5D9}" destId="{87BF435E-46B2-4DF7-A136-31BC91B25D59}" srcOrd="0" destOrd="0" presId="urn:microsoft.com/office/officeart/2005/8/layout/hierarchy4"/>
    <dgm:cxn modelId="{CB914C71-4F3E-4F22-B697-7FD70BB39F2A}" type="presParOf" srcId="{53ACDBF5-E6D3-4ED2-A53A-CDF2E08BC5D9}" destId="{806F5512-CC81-4C41-A21A-41C7345379F7}" srcOrd="1" destOrd="0" presId="urn:microsoft.com/office/officeart/2005/8/layout/hierarchy4"/>
    <dgm:cxn modelId="{083E45AD-A7F5-4B56-8EB3-561FF623C140}" type="presParOf" srcId="{53ACDBF5-E6D3-4ED2-A53A-CDF2E08BC5D9}" destId="{774FFE08-3991-421B-A337-7181C955B37A}" srcOrd="2" destOrd="0" presId="urn:microsoft.com/office/officeart/2005/8/layout/hierarchy4"/>
    <dgm:cxn modelId="{9C1C5D1C-8856-4F52-ACB7-63559E4451CF}" type="presParOf" srcId="{774FFE08-3991-421B-A337-7181C955B37A}" destId="{AA1BBCF2-83B1-4904-8628-F4D37C26797E}" srcOrd="0" destOrd="0" presId="urn:microsoft.com/office/officeart/2005/8/layout/hierarchy4"/>
    <dgm:cxn modelId="{3D454217-94C2-4442-A7BA-78ADE292EAB8}" type="presParOf" srcId="{AA1BBCF2-83B1-4904-8628-F4D37C26797E}" destId="{3B6D4478-0CBE-4871-8EB6-3BCD547F2BCF}" srcOrd="0" destOrd="0" presId="urn:microsoft.com/office/officeart/2005/8/layout/hierarchy4"/>
    <dgm:cxn modelId="{04BD2FAD-2A8F-4A39-A339-7F14C7DC5122}" type="presParOf" srcId="{AA1BBCF2-83B1-4904-8628-F4D37C26797E}" destId="{55E2F6F9-CA68-48AC-9B5D-E3C0E334146B}" srcOrd="1" destOrd="0" presId="urn:microsoft.com/office/officeart/2005/8/layout/hierarchy4"/>
    <dgm:cxn modelId="{2B81EF14-7588-4C4E-9AE1-0704F1308009}" type="presParOf" srcId="{774FFE08-3991-421B-A337-7181C955B37A}" destId="{DF294690-87DB-4627-86D0-17C19A40771A}" srcOrd="1" destOrd="0" presId="urn:microsoft.com/office/officeart/2005/8/layout/hierarchy4"/>
    <dgm:cxn modelId="{B8CFF425-D717-4FC3-8CA3-42B65BCBAEFA}" type="presParOf" srcId="{774FFE08-3991-421B-A337-7181C955B37A}" destId="{9FF34251-BE58-4C5A-8D3D-6686EFAE2182}" srcOrd="2" destOrd="0" presId="urn:microsoft.com/office/officeart/2005/8/layout/hierarchy4"/>
    <dgm:cxn modelId="{F3B17090-439E-42B3-925D-FA4B5A599EB7}" type="presParOf" srcId="{9FF34251-BE58-4C5A-8D3D-6686EFAE2182}" destId="{9FC8B59F-614E-4307-9424-5EF8ECDA2701}" srcOrd="0" destOrd="0" presId="urn:microsoft.com/office/officeart/2005/8/layout/hierarchy4"/>
    <dgm:cxn modelId="{8F3DC148-46F0-4C2A-9E86-A86EA4AC439D}" type="presParOf" srcId="{9FF34251-BE58-4C5A-8D3D-6686EFAE2182}" destId="{DAF52AB4-F4FF-40F1-B3AD-D3A6876AA11B}" srcOrd="1" destOrd="0" presId="urn:microsoft.com/office/officeart/2005/8/layout/hierarchy4"/>
    <dgm:cxn modelId="{8BF099BE-539C-4B68-92D4-259FFB887BCD}" type="presParOf" srcId="{774FFE08-3991-421B-A337-7181C955B37A}" destId="{91E353C6-FB6C-425C-A463-FB3A4DC839C8}" srcOrd="3" destOrd="0" presId="urn:microsoft.com/office/officeart/2005/8/layout/hierarchy4"/>
    <dgm:cxn modelId="{CB9576A9-C296-48C8-872B-A8ECB675EF35}" type="presParOf" srcId="{774FFE08-3991-421B-A337-7181C955B37A}" destId="{32A9A03B-5ABE-45E3-8AE1-848E849E7520}" srcOrd="4" destOrd="0" presId="urn:microsoft.com/office/officeart/2005/8/layout/hierarchy4"/>
    <dgm:cxn modelId="{7E405A71-B8C0-4229-BA5B-E6139432530D}" type="presParOf" srcId="{32A9A03B-5ABE-45E3-8AE1-848E849E7520}" destId="{3CE42EE6-1A13-4F74-8F03-6BD534BDF532}" srcOrd="0" destOrd="0" presId="urn:microsoft.com/office/officeart/2005/8/layout/hierarchy4"/>
    <dgm:cxn modelId="{30298082-8B98-4BA0-BA7B-94219189F4B4}" type="presParOf" srcId="{32A9A03B-5ABE-45E3-8AE1-848E849E7520}" destId="{CDF7C86B-BF8A-4360-9294-540DFE890B1D}" srcOrd="1" destOrd="0" presId="urn:microsoft.com/office/officeart/2005/8/layout/hierarchy4"/>
    <dgm:cxn modelId="{64E2041B-A0A3-4BEF-8F58-A20AE8162E55}" type="presParOf" srcId="{E49BBBFC-A801-4F83-B9C5-7CF9B9D23DB8}" destId="{DBAACBC0-B3F4-4ADC-A34B-2B9C8DFAF85E}" srcOrd="1" destOrd="0" presId="urn:microsoft.com/office/officeart/2005/8/layout/hierarchy4"/>
    <dgm:cxn modelId="{8E89D9EB-6D77-4B22-ABB9-893113E03F65}" type="presParOf" srcId="{E49BBBFC-A801-4F83-B9C5-7CF9B9D23DB8}" destId="{31D2BA80-4730-457D-9C64-641966BB0DB4}" srcOrd="2" destOrd="0" presId="urn:microsoft.com/office/officeart/2005/8/layout/hierarchy4"/>
    <dgm:cxn modelId="{7DBF360A-2F56-4F4D-9523-1D513F4B5E6C}" type="presParOf" srcId="{31D2BA80-4730-457D-9C64-641966BB0DB4}" destId="{EC27DCC8-467E-461D-A367-33794EDB35FC}" srcOrd="0" destOrd="0" presId="urn:microsoft.com/office/officeart/2005/8/layout/hierarchy4"/>
    <dgm:cxn modelId="{BB90C55F-8163-47BA-BC2D-C3F0169388A5}" type="presParOf" srcId="{31D2BA80-4730-457D-9C64-641966BB0DB4}" destId="{F54C3FC3-0A75-4335-9550-FF284CC12ABE}" srcOrd="1" destOrd="0" presId="urn:microsoft.com/office/officeart/2005/8/layout/hierarchy4"/>
    <dgm:cxn modelId="{8ACDF6A7-1707-4387-9468-08D6594F3012}" type="presParOf" srcId="{31D2BA80-4730-457D-9C64-641966BB0DB4}" destId="{C5BC8E9D-9DC8-4A5C-B9CF-7C48AAE00C70}" srcOrd="2" destOrd="0" presId="urn:microsoft.com/office/officeart/2005/8/layout/hierarchy4"/>
    <dgm:cxn modelId="{F4844121-B567-460B-AB0F-000660F901A1}" type="presParOf" srcId="{C5BC8E9D-9DC8-4A5C-B9CF-7C48AAE00C70}" destId="{39FBB376-CB08-457F-AC29-8E12791F8244}" srcOrd="0" destOrd="0" presId="urn:microsoft.com/office/officeart/2005/8/layout/hierarchy4"/>
    <dgm:cxn modelId="{93D3AC34-7F9A-4ACF-80E0-8B87504C81C0}" type="presParOf" srcId="{39FBB376-CB08-457F-AC29-8E12791F8244}" destId="{61F0C048-708F-43E1-8228-69DA6721F8A2}" srcOrd="0" destOrd="0" presId="urn:microsoft.com/office/officeart/2005/8/layout/hierarchy4"/>
    <dgm:cxn modelId="{1506E434-F12E-4E26-8B59-126BA8A6FEA2}" type="presParOf" srcId="{39FBB376-CB08-457F-AC29-8E12791F8244}" destId="{0BF83867-59CD-49C9-81A1-C887FCEA780D}" srcOrd="1" destOrd="0" presId="urn:microsoft.com/office/officeart/2005/8/layout/hierarchy4"/>
    <dgm:cxn modelId="{A19C0DB7-B3A9-4E00-8FE8-CA54B81F3084}" type="presParOf" srcId="{C5BC8E9D-9DC8-4A5C-B9CF-7C48AAE00C70}" destId="{4597ADD8-89A7-4C02-87E7-F31F60CE9E24}" srcOrd="1" destOrd="0" presId="urn:microsoft.com/office/officeart/2005/8/layout/hierarchy4"/>
    <dgm:cxn modelId="{B9374D51-3B2B-4400-9F18-BDF17553398B}" type="presParOf" srcId="{C5BC8E9D-9DC8-4A5C-B9CF-7C48AAE00C70}" destId="{EF306293-EB8E-40CD-A524-E2EA349FF95C}" srcOrd="2" destOrd="0" presId="urn:microsoft.com/office/officeart/2005/8/layout/hierarchy4"/>
    <dgm:cxn modelId="{614262C2-EA9F-438F-BA05-AC30945AC1E0}" type="presParOf" srcId="{EF306293-EB8E-40CD-A524-E2EA349FF95C}" destId="{DB0914D5-DBC2-4C46-857C-7F7675F515C8}" srcOrd="0" destOrd="0" presId="urn:microsoft.com/office/officeart/2005/8/layout/hierarchy4"/>
    <dgm:cxn modelId="{793842DE-ACC9-43E9-AF99-8D7FE5DB557A}" type="presParOf" srcId="{EF306293-EB8E-40CD-A524-E2EA349FF95C}" destId="{BE848EFD-7C7E-447A-AB90-9ABAD0FB5C2D}" srcOrd="1" destOrd="0" presId="urn:microsoft.com/office/officeart/2005/8/layout/hierarchy4"/>
    <dgm:cxn modelId="{28D9AFAC-114B-4D64-A4DC-40E50F51CB55}" type="presParOf" srcId="{E49BBBFC-A801-4F83-B9C5-7CF9B9D23DB8}" destId="{6FE172DC-C95F-492C-B353-7B63624E7980}" srcOrd="3" destOrd="0" presId="urn:microsoft.com/office/officeart/2005/8/layout/hierarchy4"/>
    <dgm:cxn modelId="{B114B113-ACFA-4965-BE21-D01D0CE8E506}" type="presParOf" srcId="{E49BBBFC-A801-4F83-B9C5-7CF9B9D23DB8}" destId="{A87DB839-2BF7-4A00-85C2-067A429B000F}" srcOrd="4" destOrd="0" presId="urn:microsoft.com/office/officeart/2005/8/layout/hierarchy4"/>
    <dgm:cxn modelId="{E68D07C1-44D1-4965-844B-B88820E29FB4}" type="presParOf" srcId="{A87DB839-2BF7-4A00-85C2-067A429B000F}" destId="{DD89E7C3-4CC6-4397-8F48-D9FD2F85E25F}" srcOrd="0" destOrd="0" presId="urn:microsoft.com/office/officeart/2005/8/layout/hierarchy4"/>
    <dgm:cxn modelId="{7DF679BF-FA2D-4912-96B4-ABA5E9E909D8}" type="presParOf" srcId="{A87DB839-2BF7-4A00-85C2-067A429B000F}" destId="{12BD35CE-477D-4909-BE7B-F463CBF386C6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E636AE-E0A9-4AD9-B605-992AE8C561DC}" type="doc">
      <dgm:prSet loTypeId="urn:microsoft.com/office/officeart/2005/8/layout/lProcess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CC507327-0E99-47BD-A28C-CE649DC1955A}">
      <dgm:prSet/>
      <dgm:spPr/>
      <dgm:t>
        <a:bodyPr/>
        <a:lstStyle/>
        <a:p>
          <a:pPr rtl="0"/>
          <a:r>
            <a:rPr lang="en-US" b="1" smtClean="0"/>
            <a:t>Wikipedia:</a:t>
          </a:r>
          <a:endParaRPr lang="en-US"/>
        </a:p>
      </dgm:t>
    </dgm:pt>
    <dgm:pt modelId="{A26EC311-CE1E-4716-B8BF-28F64F154F84}" type="parTrans" cxnId="{5F96B619-5F21-4531-BAEB-AC0ADDF5711B}">
      <dgm:prSet/>
      <dgm:spPr/>
      <dgm:t>
        <a:bodyPr/>
        <a:lstStyle/>
        <a:p>
          <a:endParaRPr lang="en-US"/>
        </a:p>
      </dgm:t>
    </dgm:pt>
    <dgm:pt modelId="{C670F1F1-C4DB-465D-9C02-EA3CCB3C4149}" type="sibTrans" cxnId="{5F96B619-5F21-4531-BAEB-AC0ADDF5711B}">
      <dgm:prSet/>
      <dgm:spPr/>
      <dgm:t>
        <a:bodyPr/>
        <a:lstStyle/>
        <a:p>
          <a:endParaRPr lang="en-US"/>
        </a:p>
      </dgm:t>
    </dgm:pt>
    <dgm:pt modelId="{CC3FF32A-B014-4BE6-BB78-C41434D87F88}">
      <dgm:prSet/>
      <dgm:spPr/>
      <dgm:t>
        <a:bodyPr/>
        <a:lstStyle/>
        <a:p>
          <a:pPr rtl="0"/>
          <a:r>
            <a:rPr lang="en-US" b="1" dirty="0" smtClean="0"/>
            <a:t>Life is a characteristic distinguishing </a:t>
          </a:r>
          <a:r>
            <a:rPr lang="en-US" b="1" dirty="0" smtClean="0">
              <a:hlinkClick xmlns:r="http://schemas.openxmlformats.org/officeDocument/2006/relationships" r:id="rId1"/>
            </a:rPr>
            <a:t>physical entities</a:t>
          </a:r>
          <a:r>
            <a:rPr lang="en-US" b="1" dirty="0" smtClean="0"/>
            <a:t> having </a:t>
          </a:r>
          <a:r>
            <a:rPr lang="en-US" b="1" dirty="0" smtClean="0">
              <a:hlinkClick xmlns:r="http://schemas.openxmlformats.org/officeDocument/2006/relationships" r:id="rId2"/>
            </a:rPr>
            <a:t>biological processes</a:t>
          </a:r>
          <a:r>
            <a:rPr lang="en-US" b="1" dirty="0" smtClean="0"/>
            <a:t>, such as </a:t>
          </a:r>
          <a:r>
            <a:rPr lang="en-US" b="1" dirty="0" smtClean="0">
              <a:hlinkClick xmlns:r="http://schemas.openxmlformats.org/officeDocument/2006/relationships" r:id="rId3"/>
            </a:rPr>
            <a:t>signaling</a:t>
          </a:r>
          <a:r>
            <a:rPr lang="en-US" b="1" dirty="0" smtClean="0"/>
            <a:t> and </a:t>
          </a:r>
          <a:r>
            <a:rPr lang="en-US" b="1" dirty="0" smtClean="0">
              <a:hlinkClick xmlns:r="http://schemas.openxmlformats.org/officeDocument/2006/relationships" r:id="rId4"/>
            </a:rPr>
            <a:t>self-sustaining</a:t>
          </a:r>
          <a:r>
            <a:rPr lang="en-US" b="1" dirty="0" smtClean="0"/>
            <a:t> processes, from those that do not, either because such functions have </a:t>
          </a:r>
          <a:r>
            <a:rPr lang="en-US" b="1" dirty="0" smtClean="0">
              <a:hlinkClick xmlns:r="http://schemas.openxmlformats.org/officeDocument/2006/relationships" r:id="rId5"/>
            </a:rPr>
            <a:t>ceased</a:t>
          </a:r>
          <a:r>
            <a:rPr lang="en-US" b="1" dirty="0" smtClean="0"/>
            <a:t>, or because they never had such functions and are classified as </a:t>
          </a:r>
          <a:r>
            <a:rPr lang="en-US" b="1" dirty="0" smtClean="0">
              <a:hlinkClick xmlns:r="http://schemas.openxmlformats.org/officeDocument/2006/relationships" r:id="rId6"/>
            </a:rPr>
            <a:t>inanimate</a:t>
          </a:r>
          <a:r>
            <a:rPr lang="en-US" b="1" dirty="0" smtClean="0"/>
            <a:t>.</a:t>
          </a:r>
          <a:endParaRPr lang="en-US" dirty="0"/>
        </a:p>
      </dgm:t>
    </dgm:pt>
    <dgm:pt modelId="{F7E72100-1501-4CEA-959C-81EBE934B84A}" type="parTrans" cxnId="{867D8BCA-DF09-4C03-9CF1-79C0E87D596F}">
      <dgm:prSet/>
      <dgm:spPr/>
      <dgm:t>
        <a:bodyPr/>
        <a:lstStyle/>
        <a:p>
          <a:endParaRPr lang="en-US"/>
        </a:p>
      </dgm:t>
    </dgm:pt>
    <dgm:pt modelId="{75E4C6E0-A1CD-4C00-A2F9-44B4F2D534BC}" type="sibTrans" cxnId="{867D8BCA-DF09-4C03-9CF1-79C0E87D596F}">
      <dgm:prSet/>
      <dgm:spPr/>
      <dgm:t>
        <a:bodyPr/>
        <a:lstStyle/>
        <a:p>
          <a:endParaRPr lang="en-US"/>
        </a:p>
      </dgm:t>
    </dgm:pt>
    <dgm:pt modelId="{48966A5E-2327-4941-B9BA-2F8FC8EB4FF9}">
      <dgm:prSet/>
      <dgm:spPr/>
      <dgm:t>
        <a:bodyPr/>
        <a:lstStyle/>
        <a:p>
          <a:pPr rtl="0"/>
          <a:r>
            <a:rPr lang="sv-SE" dirty="0" smtClean="0"/>
            <a:t>Life: The science </a:t>
          </a:r>
          <a:r>
            <a:rPr lang="sv-SE" dirty="0" err="1" smtClean="0"/>
            <a:t>of</a:t>
          </a:r>
          <a:r>
            <a:rPr lang="sv-SE" dirty="0" smtClean="0"/>
            <a:t> </a:t>
          </a:r>
          <a:r>
            <a:rPr lang="sv-SE" dirty="0" err="1" smtClean="0"/>
            <a:t>biology</a:t>
          </a:r>
          <a:endParaRPr lang="en-US" dirty="0"/>
        </a:p>
      </dgm:t>
    </dgm:pt>
    <dgm:pt modelId="{77513BA6-5289-4A0D-8F52-0017E3369203}" type="parTrans" cxnId="{6352C3D4-A2E3-4DC5-A8C7-C17D380D96D6}">
      <dgm:prSet/>
      <dgm:spPr/>
      <dgm:t>
        <a:bodyPr/>
        <a:lstStyle/>
        <a:p>
          <a:endParaRPr lang="en-US"/>
        </a:p>
      </dgm:t>
    </dgm:pt>
    <dgm:pt modelId="{F1CCD2F5-E1CF-47D0-B360-E4FC1EA21601}" type="sibTrans" cxnId="{6352C3D4-A2E3-4DC5-A8C7-C17D380D96D6}">
      <dgm:prSet/>
      <dgm:spPr/>
      <dgm:t>
        <a:bodyPr/>
        <a:lstStyle/>
        <a:p>
          <a:endParaRPr lang="en-US"/>
        </a:p>
      </dgm:t>
    </dgm:pt>
    <dgm:pt modelId="{33DFC225-88F8-4797-80D0-2B46F6C1034B}">
      <dgm:prSet/>
      <dgm:spPr/>
      <dgm:t>
        <a:bodyPr/>
        <a:lstStyle/>
        <a:p>
          <a:pPr rtl="0"/>
          <a:r>
            <a:rPr lang="sv-SE" dirty="0" smtClean="0"/>
            <a:t>???</a:t>
          </a:r>
          <a:endParaRPr lang="en-US" dirty="0"/>
        </a:p>
      </dgm:t>
    </dgm:pt>
    <dgm:pt modelId="{D70A43B7-6881-4880-B306-0BF810CD37D4}" type="parTrans" cxnId="{19185E39-2F90-437F-9A3A-5807DB9E230E}">
      <dgm:prSet/>
      <dgm:spPr/>
      <dgm:t>
        <a:bodyPr/>
        <a:lstStyle/>
        <a:p>
          <a:endParaRPr lang="en-US"/>
        </a:p>
      </dgm:t>
    </dgm:pt>
    <dgm:pt modelId="{7711AD6B-CE23-4B04-AED5-D0E25E9F5EDC}" type="sibTrans" cxnId="{19185E39-2F90-437F-9A3A-5807DB9E230E}">
      <dgm:prSet/>
      <dgm:spPr/>
      <dgm:t>
        <a:bodyPr/>
        <a:lstStyle/>
        <a:p>
          <a:endParaRPr lang="en-US"/>
        </a:p>
      </dgm:t>
    </dgm:pt>
    <dgm:pt modelId="{CEB3CE25-38E6-4C8F-8FA4-A8E2CAA67468}">
      <dgm:prSet/>
      <dgm:spPr/>
      <dgm:t>
        <a:bodyPr/>
        <a:lstStyle/>
        <a:p>
          <a:pPr rtl="0"/>
          <a:r>
            <a:rPr lang="en-US" dirty="0" smtClean="0"/>
            <a:t>“Life is the condition that separate living things from dead things”</a:t>
          </a:r>
          <a:endParaRPr lang="en-US" dirty="0"/>
        </a:p>
      </dgm:t>
    </dgm:pt>
    <dgm:pt modelId="{4BA768FC-56F6-48F2-AD75-24B4A3186A96}" type="parTrans" cxnId="{50E9A741-9A14-4C7E-BDCD-E9DF46D06955}">
      <dgm:prSet/>
      <dgm:spPr/>
      <dgm:t>
        <a:bodyPr/>
        <a:lstStyle/>
        <a:p>
          <a:endParaRPr lang="en-US"/>
        </a:p>
      </dgm:t>
    </dgm:pt>
    <dgm:pt modelId="{6768ADCF-A74C-4EC4-9C6F-7802308792EB}" type="sibTrans" cxnId="{50E9A741-9A14-4C7E-BDCD-E9DF46D06955}">
      <dgm:prSet/>
      <dgm:spPr/>
      <dgm:t>
        <a:bodyPr/>
        <a:lstStyle/>
        <a:p>
          <a:endParaRPr lang="en-US"/>
        </a:p>
      </dgm:t>
    </dgm:pt>
    <dgm:pt modelId="{4F7D838B-C47D-480D-9A36-A56062774F90}" type="pres">
      <dgm:prSet presAssocID="{8EE636AE-E0A9-4AD9-B605-992AE8C561DC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D91DE18-B5D3-44FB-A03B-1D09B611F65B}" type="pres">
      <dgm:prSet presAssocID="{CC507327-0E99-47BD-A28C-CE649DC1955A}" presName="compNode" presStyleCnt="0"/>
      <dgm:spPr/>
    </dgm:pt>
    <dgm:pt modelId="{96C46C89-26AD-43C8-81DA-244C068C4B8D}" type="pres">
      <dgm:prSet presAssocID="{CC507327-0E99-47BD-A28C-CE649DC1955A}" presName="aNode" presStyleLbl="bgShp" presStyleIdx="0" presStyleCnt="3"/>
      <dgm:spPr/>
      <dgm:t>
        <a:bodyPr/>
        <a:lstStyle/>
        <a:p>
          <a:endParaRPr lang="en-US"/>
        </a:p>
      </dgm:t>
    </dgm:pt>
    <dgm:pt modelId="{564029B4-1557-40E1-8C7D-C3ED1960C12F}" type="pres">
      <dgm:prSet presAssocID="{CC507327-0E99-47BD-A28C-CE649DC1955A}" presName="textNode" presStyleLbl="bgShp" presStyleIdx="0" presStyleCnt="3"/>
      <dgm:spPr/>
      <dgm:t>
        <a:bodyPr/>
        <a:lstStyle/>
        <a:p>
          <a:endParaRPr lang="en-US"/>
        </a:p>
      </dgm:t>
    </dgm:pt>
    <dgm:pt modelId="{1B1EC190-D049-4E62-A4CD-167C51230DD3}" type="pres">
      <dgm:prSet presAssocID="{CC507327-0E99-47BD-A28C-CE649DC1955A}" presName="compChildNode" presStyleCnt="0"/>
      <dgm:spPr/>
    </dgm:pt>
    <dgm:pt modelId="{97727F4A-A610-42B3-A88A-6801F9980969}" type="pres">
      <dgm:prSet presAssocID="{CC507327-0E99-47BD-A28C-CE649DC1955A}" presName="theInnerList" presStyleCnt="0"/>
      <dgm:spPr/>
    </dgm:pt>
    <dgm:pt modelId="{D734C391-0460-4C96-8600-2AC12023E59B}" type="pres">
      <dgm:prSet presAssocID="{CC3FF32A-B014-4BE6-BB78-C41434D87F88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E3785D-3522-4E66-AAAA-84B918FC5035}" type="pres">
      <dgm:prSet presAssocID="{CC507327-0E99-47BD-A28C-CE649DC1955A}" presName="aSpace" presStyleCnt="0"/>
      <dgm:spPr/>
    </dgm:pt>
    <dgm:pt modelId="{83BA2677-BADE-4426-90E5-21186B11DFBA}" type="pres">
      <dgm:prSet presAssocID="{48966A5E-2327-4941-B9BA-2F8FC8EB4FF9}" presName="compNode" presStyleCnt="0"/>
      <dgm:spPr/>
    </dgm:pt>
    <dgm:pt modelId="{2EC35510-9E36-4664-B04B-212A5917BE06}" type="pres">
      <dgm:prSet presAssocID="{48966A5E-2327-4941-B9BA-2F8FC8EB4FF9}" presName="aNode" presStyleLbl="bgShp" presStyleIdx="1" presStyleCnt="3"/>
      <dgm:spPr/>
      <dgm:t>
        <a:bodyPr/>
        <a:lstStyle/>
        <a:p>
          <a:endParaRPr lang="en-US"/>
        </a:p>
      </dgm:t>
    </dgm:pt>
    <dgm:pt modelId="{0843B45A-106F-4062-BF16-CC80E91E43C9}" type="pres">
      <dgm:prSet presAssocID="{48966A5E-2327-4941-B9BA-2F8FC8EB4FF9}" presName="textNode" presStyleLbl="bgShp" presStyleIdx="1" presStyleCnt="3"/>
      <dgm:spPr/>
      <dgm:t>
        <a:bodyPr/>
        <a:lstStyle/>
        <a:p>
          <a:endParaRPr lang="en-US"/>
        </a:p>
      </dgm:t>
    </dgm:pt>
    <dgm:pt modelId="{A3F07D52-AFF5-43DA-B88A-4A9FAAE62EBC}" type="pres">
      <dgm:prSet presAssocID="{48966A5E-2327-4941-B9BA-2F8FC8EB4FF9}" presName="compChildNode" presStyleCnt="0"/>
      <dgm:spPr/>
    </dgm:pt>
    <dgm:pt modelId="{4E4C59DB-8CF6-49F4-B9A2-5908CE0CB42D}" type="pres">
      <dgm:prSet presAssocID="{48966A5E-2327-4941-B9BA-2F8FC8EB4FF9}" presName="theInnerList" presStyleCnt="0"/>
      <dgm:spPr/>
    </dgm:pt>
    <dgm:pt modelId="{57CE9A3A-5CF6-429C-855E-21420204E190}" type="pres">
      <dgm:prSet presAssocID="{33DFC225-88F8-4797-80D0-2B46F6C1034B}" presName="child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A25853-F4C8-498C-80F9-0921004C94B8}" type="pres">
      <dgm:prSet presAssocID="{48966A5E-2327-4941-B9BA-2F8FC8EB4FF9}" presName="aSpace" presStyleCnt="0"/>
      <dgm:spPr/>
    </dgm:pt>
    <dgm:pt modelId="{A60799C0-3442-4111-9868-23F7BC1380BD}" type="pres">
      <dgm:prSet presAssocID="{CEB3CE25-38E6-4C8F-8FA4-A8E2CAA67468}" presName="compNode" presStyleCnt="0"/>
      <dgm:spPr/>
    </dgm:pt>
    <dgm:pt modelId="{2D00DFBC-BCCA-42A7-8168-52810D260EAC}" type="pres">
      <dgm:prSet presAssocID="{CEB3CE25-38E6-4C8F-8FA4-A8E2CAA67468}" presName="aNode" presStyleLbl="bgShp" presStyleIdx="2" presStyleCnt="3"/>
      <dgm:spPr/>
      <dgm:t>
        <a:bodyPr/>
        <a:lstStyle/>
        <a:p>
          <a:endParaRPr lang="en-US"/>
        </a:p>
      </dgm:t>
    </dgm:pt>
    <dgm:pt modelId="{AC87465E-8D22-452C-8E3A-881B35614018}" type="pres">
      <dgm:prSet presAssocID="{CEB3CE25-38E6-4C8F-8FA4-A8E2CAA67468}" presName="textNode" presStyleLbl="bgShp" presStyleIdx="2" presStyleCnt="3"/>
      <dgm:spPr/>
      <dgm:t>
        <a:bodyPr/>
        <a:lstStyle/>
        <a:p>
          <a:endParaRPr lang="en-US"/>
        </a:p>
      </dgm:t>
    </dgm:pt>
    <dgm:pt modelId="{95177202-C303-4445-92DD-C0562369485D}" type="pres">
      <dgm:prSet presAssocID="{CEB3CE25-38E6-4C8F-8FA4-A8E2CAA67468}" presName="compChildNode" presStyleCnt="0"/>
      <dgm:spPr/>
    </dgm:pt>
    <dgm:pt modelId="{430E405E-4B4C-46E5-BB72-37FDB1617B70}" type="pres">
      <dgm:prSet presAssocID="{CEB3CE25-38E6-4C8F-8FA4-A8E2CAA67468}" presName="theInnerList" presStyleCnt="0"/>
      <dgm:spPr/>
    </dgm:pt>
  </dgm:ptLst>
  <dgm:cxnLst>
    <dgm:cxn modelId="{C3CED557-74E2-476B-B01C-7A7A27BC7DE6}" type="presOf" srcId="{33DFC225-88F8-4797-80D0-2B46F6C1034B}" destId="{57CE9A3A-5CF6-429C-855E-21420204E190}" srcOrd="0" destOrd="0" presId="urn:microsoft.com/office/officeart/2005/8/layout/lProcess2"/>
    <dgm:cxn modelId="{6352C3D4-A2E3-4DC5-A8C7-C17D380D96D6}" srcId="{8EE636AE-E0A9-4AD9-B605-992AE8C561DC}" destId="{48966A5E-2327-4941-B9BA-2F8FC8EB4FF9}" srcOrd="1" destOrd="0" parTransId="{77513BA6-5289-4A0D-8F52-0017E3369203}" sibTransId="{F1CCD2F5-E1CF-47D0-B360-E4FC1EA21601}"/>
    <dgm:cxn modelId="{A74485D9-1E45-4BE2-BF84-DA1E24BD3858}" type="presOf" srcId="{CEB3CE25-38E6-4C8F-8FA4-A8E2CAA67468}" destId="{AC87465E-8D22-452C-8E3A-881B35614018}" srcOrd="1" destOrd="0" presId="urn:microsoft.com/office/officeart/2005/8/layout/lProcess2"/>
    <dgm:cxn modelId="{302E4487-CDF7-4B82-8C72-CA04C5520F5F}" type="presOf" srcId="{CEB3CE25-38E6-4C8F-8FA4-A8E2CAA67468}" destId="{2D00DFBC-BCCA-42A7-8168-52810D260EAC}" srcOrd="0" destOrd="0" presId="urn:microsoft.com/office/officeart/2005/8/layout/lProcess2"/>
    <dgm:cxn modelId="{A024F532-DC28-41CB-8550-AE7364ED8361}" type="presOf" srcId="{CC507327-0E99-47BD-A28C-CE649DC1955A}" destId="{564029B4-1557-40E1-8C7D-C3ED1960C12F}" srcOrd="1" destOrd="0" presId="urn:microsoft.com/office/officeart/2005/8/layout/lProcess2"/>
    <dgm:cxn modelId="{5F96B619-5F21-4531-BAEB-AC0ADDF5711B}" srcId="{8EE636AE-E0A9-4AD9-B605-992AE8C561DC}" destId="{CC507327-0E99-47BD-A28C-CE649DC1955A}" srcOrd="0" destOrd="0" parTransId="{A26EC311-CE1E-4716-B8BF-28F64F154F84}" sibTransId="{C670F1F1-C4DB-465D-9C02-EA3CCB3C4149}"/>
    <dgm:cxn modelId="{9423994F-B7F2-461A-BBEB-78449E550553}" type="presOf" srcId="{48966A5E-2327-4941-B9BA-2F8FC8EB4FF9}" destId="{2EC35510-9E36-4664-B04B-212A5917BE06}" srcOrd="0" destOrd="0" presId="urn:microsoft.com/office/officeart/2005/8/layout/lProcess2"/>
    <dgm:cxn modelId="{D684D756-B77A-41F9-A64A-C5DB93504403}" type="presOf" srcId="{8EE636AE-E0A9-4AD9-B605-992AE8C561DC}" destId="{4F7D838B-C47D-480D-9A36-A56062774F90}" srcOrd="0" destOrd="0" presId="urn:microsoft.com/office/officeart/2005/8/layout/lProcess2"/>
    <dgm:cxn modelId="{8BDEF586-D596-47D9-AD33-4D2C2B007F2F}" type="presOf" srcId="{CC507327-0E99-47BD-A28C-CE649DC1955A}" destId="{96C46C89-26AD-43C8-81DA-244C068C4B8D}" srcOrd="0" destOrd="0" presId="urn:microsoft.com/office/officeart/2005/8/layout/lProcess2"/>
    <dgm:cxn modelId="{50E9A741-9A14-4C7E-BDCD-E9DF46D06955}" srcId="{8EE636AE-E0A9-4AD9-B605-992AE8C561DC}" destId="{CEB3CE25-38E6-4C8F-8FA4-A8E2CAA67468}" srcOrd="2" destOrd="0" parTransId="{4BA768FC-56F6-48F2-AD75-24B4A3186A96}" sibTransId="{6768ADCF-A74C-4EC4-9C6F-7802308792EB}"/>
    <dgm:cxn modelId="{19185E39-2F90-437F-9A3A-5807DB9E230E}" srcId="{48966A5E-2327-4941-B9BA-2F8FC8EB4FF9}" destId="{33DFC225-88F8-4797-80D0-2B46F6C1034B}" srcOrd="0" destOrd="0" parTransId="{D70A43B7-6881-4880-B306-0BF810CD37D4}" sibTransId="{7711AD6B-CE23-4B04-AED5-D0E25E9F5EDC}"/>
    <dgm:cxn modelId="{430D22F4-B558-484F-AB12-2913E944CE20}" type="presOf" srcId="{CC3FF32A-B014-4BE6-BB78-C41434D87F88}" destId="{D734C391-0460-4C96-8600-2AC12023E59B}" srcOrd="0" destOrd="0" presId="urn:microsoft.com/office/officeart/2005/8/layout/lProcess2"/>
    <dgm:cxn modelId="{FA311C30-7C2B-4561-A6F8-DC9B70C7BF08}" type="presOf" srcId="{48966A5E-2327-4941-B9BA-2F8FC8EB4FF9}" destId="{0843B45A-106F-4062-BF16-CC80E91E43C9}" srcOrd="1" destOrd="0" presId="urn:microsoft.com/office/officeart/2005/8/layout/lProcess2"/>
    <dgm:cxn modelId="{867D8BCA-DF09-4C03-9CF1-79C0E87D596F}" srcId="{CC507327-0E99-47BD-A28C-CE649DC1955A}" destId="{CC3FF32A-B014-4BE6-BB78-C41434D87F88}" srcOrd="0" destOrd="0" parTransId="{F7E72100-1501-4CEA-959C-81EBE934B84A}" sibTransId="{75E4C6E0-A1CD-4C00-A2F9-44B4F2D534BC}"/>
    <dgm:cxn modelId="{8954EC54-ED68-4334-B09A-8CBDB6DA503A}" type="presParOf" srcId="{4F7D838B-C47D-480D-9A36-A56062774F90}" destId="{1D91DE18-B5D3-44FB-A03B-1D09B611F65B}" srcOrd="0" destOrd="0" presId="urn:microsoft.com/office/officeart/2005/8/layout/lProcess2"/>
    <dgm:cxn modelId="{4F0E16FE-B288-47F8-BF46-52B3CF870024}" type="presParOf" srcId="{1D91DE18-B5D3-44FB-A03B-1D09B611F65B}" destId="{96C46C89-26AD-43C8-81DA-244C068C4B8D}" srcOrd="0" destOrd="0" presId="urn:microsoft.com/office/officeart/2005/8/layout/lProcess2"/>
    <dgm:cxn modelId="{F4384FA7-A97D-4CF7-9BC4-E1C1583A9C0F}" type="presParOf" srcId="{1D91DE18-B5D3-44FB-A03B-1D09B611F65B}" destId="{564029B4-1557-40E1-8C7D-C3ED1960C12F}" srcOrd="1" destOrd="0" presId="urn:microsoft.com/office/officeart/2005/8/layout/lProcess2"/>
    <dgm:cxn modelId="{9A1E4596-065B-4E60-B48E-15AFCE2B59C7}" type="presParOf" srcId="{1D91DE18-B5D3-44FB-A03B-1D09B611F65B}" destId="{1B1EC190-D049-4E62-A4CD-167C51230DD3}" srcOrd="2" destOrd="0" presId="urn:microsoft.com/office/officeart/2005/8/layout/lProcess2"/>
    <dgm:cxn modelId="{876EDA35-4963-42EA-8980-81027BD5C57A}" type="presParOf" srcId="{1B1EC190-D049-4E62-A4CD-167C51230DD3}" destId="{97727F4A-A610-42B3-A88A-6801F9980969}" srcOrd="0" destOrd="0" presId="urn:microsoft.com/office/officeart/2005/8/layout/lProcess2"/>
    <dgm:cxn modelId="{CEA23BB4-3D01-4EA3-A791-28F4634B0D05}" type="presParOf" srcId="{97727F4A-A610-42B3-A88A-6801F9980969}" destId="{D734C391-0460-4C96-8600-2AC12023E59B}" srcOrd="0" destOrd="0" presId="urn:microsoft.com/office/officeart/2005/8/layout/lProcess2"/>
    <dgm:cxn modelId="{E4C1BE6B-A002-40AA-986F-56B4217586B7}" type="presParOf" srcId="{4F7D838B-C47D-480D-9A36-A56062774F90}" destId="{EEE3785D-3522-4E66-AAAA-84B918FC5035}" srcOrd="1" destOrd="0" presId="urn:microsoft.com/office/officeart/2005/8/layout/lProcess2"/>
    <dgm:cxn modelId="{94DD0944-3E3C-4A09-A757-6DBBE0ED1AD6}" type="presParOf" srcId="{4F7D838B-C47D-480D-9A36-A56062774F90}" destId="{83BA2677-BADE-4426-90E5-21186B11DFBA}" srcOrd="2" destOrd="0" presId="urn:microsoft.com/office/officeart/2005/8/layout/lProcess2"/>
    <dgm:cxn modelId="{9AC1B7B4-8849-4044-82C0-41FC32249A9D}" type="presParOf" srcId="{83BA2677-BADE-4426-90E5-21186B11DFBA}" destId="{2EC35510-9E36-4664-B04B-212A5917BE06}" srcOrd="0" destOrd="0" presId="urn:microsoft.com/office/officeart/2005/8/layout/lProcess2"/>
    <dgm:cxn modelId="{471F42BD-2668-4392-AB35-63A4C980C088}" type="presParOf" srcId="{83BA2677-BADE-4426-90E5-21186B11DFBA}" destId="{0843B45A-106F-4062-BF16-CC80E91E43C9}" srcOrd="1" destOrd="0" presId="urn:microsoft.com/office/officeart/2005/8/layout/lProcess2"/>
    <dgm:cxn modelId="{B45474C2-D6A9-4D9E-843A-FC989C72DF7E}" type="presParOf" srcId="{83BA2677-BADE-4426-90E5-21186B11DFBA}" destId="{A3F07D52-AFF5-43DA-B88A-4A9FAAE62EBC}" srcOrd="2" destOrd="0" presId="urn:microsoft.com/office/officeart/2005/8/layout/lProcess2"/>
    <dgm:cxn modelId="{BE16B886-C21B-480F-B688-42772C3140D7}" type="presParOf" srcId="{A3F07D52-AFF5-43DA-B88A-4A9FAAE62EBC}" destId="{4E4C59DB-8CF6-49F4-B9A2-5908CE0CB42D}" srcOrd="0" destOrd="0" presId="urn:microsoft.com/office/officeart/2005/8/layout/lProcess2"/>
    <dgm:cxn modelId="{42AA5CB5-6C93-48BF-B04B-81844E199017}" type="presParOf" srcId="{4E4C59DB-8CF6-49F4-B9A2-5908CE0CB42D}" destId="{57CE9A3A-5CF6-429C-855E-21420204E190}" srcOrd="0" destOrd="0" presId="urn:microsoft.com/office/officeart/2005/8/layout/lProcess2"/>
    <dgm:cxn modelId="{5FDF0464-5327-4F67-A6B4-994CD702630E}" type="presParOf" srcId="{4F7D838B-C47D-480D-9A36-A56062774F90}" destId="{66A25853-F4C8-498C-80F9-0921004C94B8}" srcOrd="3" destOrd="0" presId="urn:microsoft.com/office/officeart/2005/8/layout/lProcess2"/>
    <dgm:cxn modelId="{3476590D-05AF-4243-BCC6-085B36EC15E7}" type="presParOf" srcId="{4F7D838B-C47D-480D-9A36-A56062774F90}" destId="{A60799C0-3442-4111-9868-23F7BC1380BD}" srcOrd="4" destOrd="0" presId="urn:microsoft.com/office/officeart/2005/8/layout/lProcess2"/>
    <dgm:cxn modelId="{FD57C124-A6AF-4228-9E0A-292B44D2061A}" type="presParOf" srcId="{A60799C0-3442-4111-9868-23F7BC1380BD}" destId="{2D00DFBC-BCCA-42A7-8168-52810D260EAC}" srcOrd="0" destOrd="0" presId="urn:microsoft.com/office/officeart/2005/8/layout/lProcess2"/>
    <dgm:cxn modelId="{AE43535C-1F1C-4371-8A53-8A6E0C4FE499}" type="presParOf" srcId="{A60799C0-3442-4111-9868-23F7BC1380BD}" destId="{AC87465E-8D22-452C-8E3A-881B35614018}" srcOrd="1" destOrd="0" presId="urn:microsoft.com/office/officeart/2005/8/layout/lProcess2"/>
    <dgm:cxn modelId="{015C53CD-A9FF-4B34-B5A8-ED5CAC914120}" type="presParOf" srcId="{A60799C0-3442-4111-9868-23F7BC1380BD}" destId="{95177202-C303-4445-92DD-C0562369485D}" srcOrd="2" destOrd="0" presId="urn:microsoft.com/office/officeart/2005/8/layout/lProcess2"/>
    <dgm:cxn modelId="{AF402DE7-A295-49A2-87C7-8AEEF095F6A2}" type="presParOf" srcId="{95177202-C303-4445-92DD-C0562369485D}" destId="{430E405E-4B4C-46E5-BB72-37FDB1617B70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45A058A-F878-4A92-B60E-681D36D699A3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F3D463-4610-4469-A344-79B91C9FA75E}">
      <dgm:prSet/>
      <dgm:spPr/>
      <dgm:t>
        <a:bodyPr/>
        <a:lstStyle/>
        <a:p>
          <a:pPr rtl="0"/>
          <a:r>
            <a:rPr lang="en-US" b="1" dirty="0" smtClean="0"/>
            <a:t>Wet </a:t>
          </a:r>
          <a:r>
            <a:rPr lang="en-US" b="1" dirty="0" err="1" smtClean="0"/>
            <a:t>alife</a:t>
          </a:r>
          <a:endParaRPr lang="en-US" dirty="0"/>
        </a:p>
      </dgm:t>
    </dgm:pt>
    <dgm:pt modelId="{952A5520-3EB6-45A3-A2A0-574C079DA341}" type="parTrans" cxnId="{DD2BFB6C-69A4-45C0-9FE5-363F97DD3785}">
      <dgm:prSet/>
      <dgm:spPr/>
      <dgm:t>
        <a:bodyPr/>
        <a:lstStyle/>
        <a:p>
          <a:endParaRPr lang="en-US"/>
        </a:p>
      </dgm:t>
    </dgm:pt>
    <dgm:pt modelId="{CADE444D-137D-4303-B3A6-AD1B7344EF3C}" type="sibTrans" cxnId="{DD2BFB6C-69A4-45C0-9FE5-363F97DD3785}">
      <dgm:prSet/>
      <dgm:spPr/>
      <dgm:t>
        <a:bodyPr/>
        <a:lstStyle/>
        <a:p>
          <a:endParaRPr lang="en-US"/>
        </a:p>
      </dgm:t>
    </dgm:pt>
    <dgm:pt modelId="{C7416EB3-AAD0-4DF6-8093-3E0C900797FA}">
      <dgm:prSet/>
      <dgm:spPr>
        <a:effectLst/>
      </dgm:spPr>
      <dgm:t>
        <a:bodyPr/>
        <a:lstStyle/>
        <a:p>
          <a:pPr rtl="0"/>
          <a:r>
            <a:rPr lang="sv-SE" dirty="0" smtClean="0"/>
            <a:t>Software-</a:t>
          </a:r>
          <a:r>
            <a:rPr lang="sv-SE" dirty="0" err="1" smtClean="0"/>
            <a:t>based</a:t>
          </a:r>
          <a:endParaRPr lang="en-US" dirty="0"/>
        </a:p>
      </dgm:t>
    </dgm:pt>
    <dgm:pt modelId="{4CDF657D-C670-4CFD-AC3D-947A9DED51BB}" type="parTrans" cxnId="{79828F20-F799-4CFF-A6A4-F48916B3652B}">
      <dgm:prSet/>
      <dgm:spPr/>
      <dgm:t>
        <a:bodyPr/>
        <a:lstStyle/>
        <a:p>
          <a:endParaRPr lang="en-US"/>
        </a:p>
      </dgm:t>
    </dgm:pt>
    <dgm:pt modelId="{B706F580-7BC8-49C5-9CD7-66CA44A6B53E}" type="sibTrans" cxnId="{79828F20-F799-4CFF-A6A4-F48916B3652B}">
      <dgm:prSet/>
      <dgm:spPr/>
      <dgm:t>
        <a:bodyPr/>
        <a:lstStyle/>
        <a:p>
          <a:endParaRPr lang="en-US"/>
        </a:p>
      </dgm:t>
    </dgm:pt>
    <dgm:pt modelId="{D3FEE791-192D-4C96-97EB-1A6132695428}">
      <dgm:prSet/>
      <dgm:spPr/>
      <dgm:t>
        <a:bodyPr/>
        <a:lstStyle/>
        <a:p>
          <a:pPr rtl="0"/>
          <a:r>
            <a:rPr lang="en-US" b="1" dirty="0" smtClean="0"/>
            <a:t>Hard </a:t>
          </a:r>
          <a:r>
            <a:rPr lang="en-US" b="1" dirty="0" err="1" smtClean="0"/>
            <a:t>alife</a:t>
          </a:r>
          <a:endParaRPr lang="en-US" dirty="0"/>
        </a:p>
      </dgm:t>
    </dgm:pt>
    <dgm:pt modelId="{3DA056BF-A200-410E-B3D8-EDC92B4F108C}" type="parTrans" cxnId="{CEE2A03E-65B0-42CC-99DC-FD8A56071F2C}">
      <dgm:prSet/>
      <dgm:spPr/>
      <dgm:t>
        <a:bodyPr/>
        <a:lstStyle/>
        <a:p>
          <a:endParaRPr lang="en-US"/>
        </a:p>
      </dgm:t>
    </dgm:pt>
    <dgm:pt modelId="{938EC720-E3D1-49AB-9E6A-4FB2CE3694BB}" type="sibTrans" cxnId="{CEE2A03E-65B0-42CC-99DC-FD8A56071F2C}">
      <dgm:prSet/>
      <dgm:spPr/>
      <dgm:t>
        <a:bodyPr/>
        <a:lstStyle/>
        <a:p>
          <a:endParaRPr lang="en-US"/>
        </a:p>
      </dgm:t>
    </dgm:pt>
    <dgm:pt modelId="{0F023E3F-C590-4670-9B04-359D4634FC2F}">
      <dgm:prSet/>
      <dgm:spPr>
        <a:effectLst/>
      </dgm:spPr>
      <dgm:t>
        <a:bodyPr/>
        <a:lstStyle/>
        <a:p>
          <a:r>
            <a:rPr lang="en-US" b="1" dirty="0" smtClean="0"/>
            <a:t>Soft </a:t>
          </a:r>
          <a:r>
            <a:rPr lang="en-US" b="1" dirty="0" err="1" smtClean="0"/>
            <a:t>alife</a:t>
          </a:r>
          <a:endParaRPr lang="en-US" dirty="0"/>
        </a:p>
      </dgm:t>
    </dgm:pt>
    <dgm:pt modelId="{BEAAD296-4EB7-426D-9CF0-5AB19E5CF20F}" type="parTrans" cxnId="{2883E118-2B08-4E77-8CA9-B98564FA27BA}">
      <dgm:prSet/>
      <dgm:spPr/>
      <dgm:t>
        <a:bodyPr/>
        <a:lstStyle/>
        <a:p>
          <a:endParaRPr lang="en-US"/>
        </a:p>
      </dgm:t>
    </dgm:pt>
    <dgm:pt modelId="{7AFB8598-9290-4C82-A94B-C8C9AC735A6C}" type="sibTrans" cxnId="{2883E118-2B08-4E77-8CA9-B98564FA27BA}">
      <dgm:prSet/>
      <dgm:spPr/>
      <dgm:t>
        <a:bodyPr/>
        <a:lstStyle/>
        <a:p>
          <a:endParaRPr lang="en-US"/>
        </a:p>
      </dgm:t>
    </dgm:pt>
    <dgm:pt modelId="{17F2B22F-C574-49C1-B359-582931725C6C}">
      <dgm:prSet/>
      <dgm:spPr/>
      <dgm:t>
        <a:bodyPr/>
        <a:lstStyle/>
        <a:p>
          <a:pPr rtl="0"/>
          <a:r>
            <a:rPr lang="sv-SE" dirty="0" err="1" smtClean="0"/>
            <a:t>Biochemical-based</a:t>
          </a:r>
          <a:endParaRPr lang="en-US" dirty="0"/>
        </a:p>
      </dgm:t>
    </dgm:pt>
    <dgm:pt modelId="{ECC205DE-323B-4716-9F10-DB323A8ABA14}" type="parTrans" cxnId="{03FBDABA-8442-4364-981E-4BDF10A73DF6}">
      <dgm:prSet/>
      <dgm:spPr/>
      <dgm:t>
        <a:bodyPr/>
        <a:lstStyle/>
        <a:p>
          <a:endParaRPr lang="en-US"/>
        </a:p>
      </dgm:t>
    </dgm:pt>
    <dgm:pt modelId="{11CF22BA-3535-4489-B923-9D6279C262E6}" type="sibTrans" cxnId="{03FBDABA-8442-4364-981E-4BDF10A73DF6}">
      <dgm:prSet/>
      <dgm:spPr/>
      <dgm:t>
        <a:bodyPr/>
        <a:lstStyle/>
        <a:p>
          <a:endParaRPr lang="en-US"/>
        </a:p>
      </dgm:t>
    </dgm:pt>
    <dgm:pt modelId="{5CB7FF87-2225-4D56-940C-F8A6D4648786}">
      <dgm:prSet/>
      <dgm:spPr/>
      <dgm:t>
        <a:bodyPr/>
        <a:lstStyle/>
        <a:p>
          <a:pPr rtl="0"/>
          <a:r>
            <a:rPr lang="sv-SE" dirty="0" smtClean="0"/>
            <a:t>Synthetic </a:t>
          </a:r>
          <a:r>
            <a:rPr lang="sv-SE" dirty="0" err="1" smtClean="0"/>
            <a:t>biology</a:t>
          </a:r>
          <a:endParaRPr lang="en-US" dirty="0"/>
        </a:p>
      </dgm:t>
    </dgm:pt>
    <dgm:pt modelId="{3A8F3E08-F0EF-4309-8586-F2255993A933}" type="parTrans" cxnId="{D28F09BA-249F-43C2-BD3D-E28A3D8E7A0E}">
      <dgm:prSet/>
      <dgm:spPr/>
      <dgm:t>
        <a:bodyPr/>
        <a:lstStyle/>
        <a:p>
          <a:endParaRPr lang="en-US"/>
        </a:p>
      </dgm:t>
    </dgm:pt>
    <dgm:pt modelId="{8E1C5FF3-72AF-4063-AB48-DC21250A9A75}" type="sibTrans" cxnId="{D28F09BA-249F-43C2-BD3D-E28A3D8E7A0E}">
      <dgm:prSet/>
      <dgm:spPr/>
      <dgm:t>
        <a:bodyPr/>
        <a:lstStyle/>
        <a:p>
          <a:endParaRPr lang="en-US"/>
        </a:p>
      </dgm:t>
    </dgm:pt>
    <dgm:pt modelId="{D9307CDA-06F6-4640-A560-4679DE9C1EA8}">
      <dgm:prSet/>
      <dgm:spPr/>
      <dgm:t>
        <a:bodyPr/>
        <a:lstStyle/>
        <a:p>
          <a:pPr rtl="0"/>
          <a:r>
            <a:rPr lang="sv-SE" dirty="0" smtClean="0"/>
            <a:t>Hardware-</a:t>
          </a:r>
          <a:r>
            <a:rPr lang="sv-SE" dirty="0" err="1" smtClean="0"/>
            <a:t>based</a:t>
          </a:r>
          <a:endParaRPr lang="en-US" dirty="0"/>
        </a:p>
      </dgm:t>
    </dgm:pt>
    <dgm:pt modelId="{AAE04449-6CB3-4881-A296-61243FD41DB1}" type="parTrans" cxnId="{3F027BFD-4922-4770-87F5-E80E46E3A35D}">
      <dgm:prSet/>
      <dgm:spPr/>
      <dgm:t>
        <a:bodyPr/>
        <a:lstStyle/>
        <a:p>
          <a:endParaRPr lang="en-US"/>
        </a:p>
      </dgm:t>
    </dgm:pt>
    <dgm:pt modelId="{D8E179EE-6505-4B3C-982B-12D6FFDE9D0A}" type="sibTrans" cxnId="{3F027BFD-4922-4770-87F5-E80E46E3A35D}">
      <dgm:prSet/>
      <dgm:spPr/>
      <dgm:t>
        <a:bodyPr/>
        <a:lstStyle/>
        <a:p>
          <a:endParaRPr lang="en-US"/>
        </a:p>
      </dgm:t>
    </dgm:pt>
    <dgm:pt modelId="{1FEB23BC-37F6-4ADE-8D84-A644C711D7D7}">
      <dgm:prSet/>
      <dgm:spPr/>
      <dgm:t>
        <a:bodyPr/>
        <a:lstStyle/>
        <a:p>
          <a:pPr rtl="0"/>
          <a:r>
            <a:rPr lang="sv-SE" dirty="0" smtClean="0"/>
            <a:t>Robots</a:t>
          </a:r>
          <a:endParaRPr lang="en-US" dirty="0"/>
        </a:p>
      </dgm:t>
    </dgm:pt>
    <dgm:pt modelId="{718B6C27-148B-4F38-8A4D-7FA121746FA2}" type="parTrans" cxnId="{7202A474-70A0-4566-BD2E-3600002FC5DD}">
      <dgm:prSet/>
      <dgm:spPr/>
      <dgm:t>
        <a:bodyPr/>
        <a:lstStyle/>
        <a:p>
          <a:endParaRPr lang="en-US"/>
        </a:p>
      </dgm:t>
    </dgm:pt>
    <dgm:pt modelId="{4035B9EA-FCA6-4612-AA78-EA05A06ACB24}" type="sibTrans" cxnId="{7202A474-70A0-4566-BD2E-3600002FC5DD}">
      <dgm:prSet/>
      <dgm:spPr/>
      <dgm:t>
        <a:bodyPr/>
        <a:lstStyle/>
        <a:p>
          <a:endParaRPr lang="en-US"/>
        </a:p>
      </dgm:t>
    </dgm:pt>
    <dgm:pt modelId="{526F4076-8913-4527-BB71-E661CAE581C8}">
      <dgm:prSet/>
      <dgm:spPr>
        <a:effectLst/>
      </dgm:spPr>
      <dgm:t>
        <a:bodyPr/>
        <a:lstStyle/>
        <a:p>
          <a:pPr rtl="0"/>
          <a:endParaRPr lang="en-US" dirty="0"/>
        </a:p>
      </dgm:t>
    </dgm:pt>
    <dgm:pt modelId="{BAC13C11-D805-4B51-857D-C64C5D250419}" type="parTrans" cxnId="{8A83011A-F8E7-4254-A3F0-FB9E6CDD7276}">
      <dgm:prSet/>
      <dgm:spPr/>
      <dgm:t>
        <a:bodyPr/>
        <a:lstStyle/>
        <a:p>
          <a:endParaRPr lang="en-US"/>
        </a:p>
      </dgm:t>
    </dgm:pt>
    <dgm:pt modelId="{3A5DF206-0083-4244-B075-4D5C414489BB}" type="sibTrans" cxnId="{8A83011A-F8E7-4254-A3F0-FB9E6CDD7276}">
      <dgm:prSet/>
      <dgm:spPr/>
      <dgm:t>
        <a:bodyPr/>
        <a:lstStyle/>
        <a:p>
          <a:endParaRPr lang="en-US"/>
        </a:p>
      </dgm:t>
    </dgm:pt>
    <dgm:pt modelId="{C1FAE609-67A0-4016-A21A-5321D035E9FA}">
      <dgm:prSet/>
      <dgm:spPr>
        <a:effectLst/>
      </dgm:spPr>
      <dgm:t>
        <a:bodyPr/>
        <a:lstStyle/>
        <a:p>
          <a:pPr rtl="0"/>
          <a:r>
            <a:rPr lang="sv-SE" dirty="0" smtClean="0"/>
            <a:t>Computer-</a:t>
          </a:r>
          <a:r>
            <a:rPr lang="sv-SE" dirty="0" err="1" smtClean="0"/>
            <a:t>simulated</a:t>
          </a:r>
          <a:r>
            <a:rPr lang="sv-SE" dirty="0" smtClean="0"/>
            <a:t> </a:t>
          </a:r>
          <a:r>
            <a:rPr lang="sv-SE" dirty="0" err="1" smtClean="0"/>
            <a:t>life</a:t>
          </a:r>
          <a:endParaRPr lang="en-US" dirty="0"/>
        </a:p>
      </dgm:t>
    </dgm:pt>
    <dgm:pt modelId="{996044B1-B240-4C09-B197-8787B47D0237}" type="parTrans" cxnId="{F80695C1-C9A9-42DD-974A-B327E4858663}">
      <dgm:prSet/>
      <dgm:spPr/>
      <dgm:t>
        <a:bodyPr/>
        <a:lstStyle/>
        <a:p>
          <a:endParaRPr lang="en-US"/>
        </a:p>
      </dgm:t>
    </dgm:pt>
    <dgm:pt modelId="{EB8D6253-D47C-4F3A-8ACA-09ACA73307A4}" type="sibTrans" cxnId="{F80695C1-C9A9-42DD-974A-B327E4858663}">
      <dgm:prSet/>
      <dgm:spPr/>
      <dgm:t>
        <a:bodyPr/>
        <a:lstStyle/>
        <a:p>
          <a:endParaRPr lang="en-US"/>
        </a:p>
      </dgm:t>
    </dgm:pt>
    <dgm:pt modelId="{713F76F3-8170-4E14-B816-DD92CF7555FA}" type="pres">
      <dgm:prSet presAssocID="{045A058A-F878-4A92-B60E-681D36D699A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BC0C3C1-F23B-4C7D-8016-1EC57765BBAC}" type="pres">
      <dgm:prSet presAssocID="{1BF3D463-4610-4469-A344-79B91C9FA75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D0D65F-F620-4682-A458-902847A1C567}" type="pres">
      <dgm:prSet presAssocID="{CADE444D-137D-4303-B3A6-AD1B7344EF3C}" presName="sibTrans" presStyleCnt="0"/>
      <dgm:spPr/>
    </dgm:pt>
    <dgm:pt modelId="{0B5165D2-7423-4A30-8B6E-E1DE3FAAF76A}" type="pres">
      <dgm:prSet presAssocID="{D3FEE791-192D-4C96-97EB-1A6132695428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1E225B-47BF-419F-A07C-C57827EEF3A9}" type="pres">
      <dgm:prSet presAssocID="{938EC720-E3D1-49AB-9E6A-4FB2CE3694BB}" presName="sibTrans" presStyleCnt="0"/>
      <dgm:spPr/>
    </dgm:pt>
    <dgm:pt modelId="{6E2963C9-9702-4A18-B439-AEE4912FC819}" type="pres">
      <dgm:prSet presAssocID="{0F023E3F-C590-4670-9B04-359D4634FC2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5584813-1594-44DE-93E3-3EF760014814}" type="presOf" srcId="{17F2B22F-C574-49C1-B359-582931725C6C}" destId="{2BC0C3C1-F23B-4C7D-8016-1EC57765BBAC}" srcOrd="0" destOrd="1" presId="urn:microsoft.com/office/officeart/2005/8/layout/hList6"/>
    <dgm:cxn modelId="{65B82B95-C17D-4356-9BD4-4A16F4EC1CF6}" type="presOf" srcId="{526F4076-8913-4527-BB71-E661CAE581C8}" destId="{6E2963C9-9702-4A18-B439-AEE4912FC819}" srcOrd="0" destOrd="3" presId="urn:microsoft.com/office/officeart/2005/8/layout/hList6"/>
    <dgm:cxn modelId="{B3008CFC-49C4-4AE9-B19C-2FF6778AFC0E}" type="presOf" srcId="{1FEB23BC-37F6-4ADE-8D84-A644C711D7D7}" destId="{0B5165D2-7423-4A30-8B6E-E1DE3FAAF76A}" srcOrd="0" destOrd="2" presId="urn:microsoft.com/office/officeart/2005/8/layout/hList6"/>
    <dgm:cxn modelId="{7202A474-70A0-4566-BD2E-3600002FC5DD}" srcId="{D3FEE791-192D-4C96-97EB-1A6132695428}" destId="{1FEB23BC-37F6-4ADE-8D84-A644C711D7D7}" srcOrd="1" destOrd="0" parTransId="{718B6C27-148B-4F38-8A4D-7FA121746FA2}" sibTransId="{4035B9EA-FCA6-4612-AA78-EA05A06ACB24}"/>
    <dgm:cxn modelId="{BF7D7469-A5D6-4DA3-B3A2-9F5326259A18}" type="presOf" srcId="{1BF3D463-4610-4469-A344-79B91C9FA75E}" destId="{2BC0C3C1-F23B-4C7D-8016-1EC57765BBAC}" srcOrd="0" destOrd="0" presId="urn:microsoft.com/office/officeart/2005/8/layout/hList6"/>
    <dgm:cxn modelId="{F80695C1-C9A9-42DD-974A-B327E4858663}" srcId="{0F023E3F-C590-4670-9B04-359D4634FC2F}" destId="{C1FAE609-67A0-4016-A21A-5321D035E9FA}" srcOrd="1" destOrd="0" parTransId="{996044B1-B240-4C09-B197-8787B47D0237}" sibTransId="{EB8D6253-D47C-4F3A-8ACA-09ACA73307A4}"/>
    <dgm:cxn modelId="{55EC1E9A-2218-401C-97A8-D492A53C8D30}" type="presOf" srcId="{C1FAE609-67A0-4016-A21A-5321D035E9FA}" destId="{6E2963C9-9702-4A18-B439-AEE4912FC819}" srcOrd="0" destOrd="2" presId="urn:microsoft.com/office/officeart/2005/8/layout/hList6"/>
    <dgm:cxn modelId="{03FBDABA-8442-4364-981E-4BDF10A73DF6}" srcId="{1BF3D463-4610-4469-A344-79B91C9FA75E}" destId="{17F2B22F-C574-49C1-B359-582931725C6C}" srcOrd="0" destOrd="0" parTransId="{ECC205DE-323B-4716-9F10-DB323A8ABA14}" sibTransId="{11CF22BA-3535-4489-B923-9D6279C262E6}"/>
    <dgm:cxn modelId="{095F4C9D-71FA-4E6D-BD13-2C64191AB1C1}" type="presOf" srcId="{C7416EB3-AAD0-4DF6-8093-3E0C900797FA}" destId="{6E2963C9-9702-4A18-B439-AEE4912FC819}" srcOrd="0" destOrd="1" presId="urn:microsoft.com/office/officeart/2005/8/layout/hList6"/>
    <dgm:cxn modelId="{CEE2A03E-65B0-42CC-99DC-FD8A56071F2C}" srcId="{045A058A-F878-4A92-B60E-681D36D699A3}" destId="{D3FEE791-192D-4C96-97EB-1A6132695428}" srcOrd="1" destOrd="0" parTransId="{3DA056BF-A200-410E-B3D8-EDC92B4F108C}" sibTransId="{938EC720-E3D1-49AB-9E6A-4FB2CE3694BB}"/>
    <dgm:cxn modelId="{3BDBAC88-86AD-43DB-BAF3-F7823716A2A3}" type="presOf" srcId="{D3FEE791-192D-4C96-97EB-1A6132695428}" destId="{0B5165D2-7423-4A30-8B6E-E1DE3FAAF76A}" srcOrd="0" destOrd="0" presId="urn:microsoft.com/office/officeart/2005/8/layout/hList6"/>
    <dgm:cxn modelId="{2883E118-2B08-4E77-8CA9-B98564FA27BA}" srcId="{045A058A-F878-4A92-B60E-681D36D699A3}" destId="{0F023E3F-C590-4670-9B04-359D4634FC2F}" srcOrd="2" destOrd="0" parTransId="{BEAAD296-4EB7-426D-9CF0-5AB19E5CF20F}" sibTransId="{7AFB8598-9290-4C82-A94B-C8C9AC735A6C}"/>
    <dgm:cxn modelId="{683C8884-C0F4-49B7-B73F-F5A740D44D42}" type="presOf" srcId="{0F023E3F-C590-4670-9B04-359D4634FC2F}" destId="{6E2963C9-9702-4A18-B439-AEE4912FC819}" srcOrd="0" destOrd="0" presId="urn:microsoft.com/office/officeart/2005/8/layout/hList6"/>
    <dgm:cxn modelId="{361BDB52-FF11-427E-A4D5-7C2F699A850E}" type="presOf" srcId="{5CB7FF87-2225-4D56-940C-F8A6D4648786}" destId="{2BC0C3C1-F23B-4C7D-8016-1EC57765BBAC}" srcOrd="0" destOrd="2" presId="urn:microsoft.com/office/officeart/2005/8/layout/hList6"/>
    <dgm:cxn modelId="{3F027BFD-4922-4770-87F5-E80E46E3A35D}" srcId="{D3FEE791-192D-4C96-97EB-1A6132695428}" destId="{D9307CDA-06F6-4640-A560-4679DE9C1EA8}" srcOrd="0" destOrd="0" parTransId="{AAE04449-6CB3-4881-A296-61243FD41DB1}" sibTransId="{D8E179EE-6505-4B3C-982B-12D6FFDE9D0A}"/>
    <dgm:cxn modelId="{1D02FCF4-9DB0-4E77-BB1A-B95D6CDBFF3F}" type="presOf" srcId="{045A058A-F878-4A92-B60E-681D36D699A3}" destId="{713F76F3-8170-4E14-B816-DD92CF7555FA}" srcOrd="0" destOrd="0" presId="urn:microsoft.com/office/officeart/2005/8/layout/hList6"/>
    <dgm:cxn modelId="{7642D110-C38E-4F73-B32F-E6F143039100}" type="presOf" srcId="{D9307CDA-06F6-4640-A560-4679DE9C1EA8}" destId="{0B5165D2-7423-4A30-8B6E-E1DE3FAAF76A}" srcOrd="0" destOrd="1" presId="urn:microsoft.com/office/officeart/2005/8/layout/hList6"/>
    <dgm:cxn modelId="{8A83011A-F8E7-4254-A3F0-FB9E6CDD7276}" srcId="{0F023E3F-C590-4670-9B04-359D4634FC2F}" destId="{526F4076-8913-4527-BB71-E661CAE581C8}" srcOrd="2" destOrd="0" parTransId="{BAC13C11-D805-4B51-857D-C64C5D250419}" sibTransId="{3A5DF206-0083-4244-B075-4D5C414489BB}"/>
    <dgm:cxn modelId="{DD2BFB6C-69A4-45C0-9FE5-363F97DD3785}" srcId="{045A058A-F878-4A92-B60E-681D36D699A3}" destId="{1BF3D463-4610-4469-A344-79B91C9FA75E}" srcOrd="0" destOrd="0" parTransId="{952A5520-3EB6-45A3-A2A0-574C079DA341}" sibTransId="{CADE444D-137D-4303-B3A6-AD1B7344EF3C}"/>
    <dgm:cxn modelId="{79828F20-F799-4CFF-A6A4-F48916B3652B}" srcId="{0F023E3F-C590-4670-9B04-359D4634FC2F}" destId="{C7416EB3-AAD0-4DF6-8093-3E0C900797FA}" srcOrd="0" destOrd="0" parTransId="{4CDF657D-C670-4CFD-AC3D-947A9DED51BB}" sibTransId="{B706F580-7BC8-49C5-9CD7-66CA44A6B53E}"/>
    <dgm:cxn modelId="{D28F09BA-249F-43C2-BD3D-E28A3D8E7A0E}" srcId="{1BF3D463-4610-4469-A344-79B91C9FA75E}" destId="{5CB7FF87-2225-4D56-940C-F8A6D4648786}" srcOrd="1" destOrd="0" parTransId="{3A8F3E08-F0EF-4309-8586-F2255993A933}" sibTransId="{8E1C5FF3-72AF-4063-AB48-DC21250A9A75}"/>
    <dgm:cxn modelId="{7EFA81F2-31A0-43FB-991C-2335226C1230}" type="presParOf" srcId="{713F76F3-8170-4E14-B816-DD92CF7555FA}" destId="{2BC0C3C1-F23B-4C7D-8016-1EC57765BBAC}" srcOrd="0" destOrd="0" presId="urn:microsoft.com/office/officeart/2005/8/layout/hList6"/>
    <dgm:cxn modelId="{65C9DD0D-154A-4F6D-B91E-2BEF0EE1DE23}" type="presParOf" srcId="{713F76F3-8170-4E14-B816-DD92CF7555FA}" destId="{EFD0D65F-F620-4682-A458-902847A1C567}" srcOrd="1" destOrd="0" presId="urn:microsoft.com/office/officeart/2005/8/layout/hList6"/>
    <dgm:cxn modelId="{A882CEC4-6403-43F3-8A1C-0A26D4F9A6FC}" type="presParOf" srcId="{713F76F3-8170-4E14-B816-DD92CF7555FA}" destId="{0B5165D2-7423-4A30-8B6E-E1DE3FAAF76A}" srcOrd="2" destOrd="0" presId="urn:microsoft.com/office/officeart/2005/8/layout/hList6"/>
    <dgm:cxn modelId="{84FE03AE-6C94-4342-90D6-DB5B795A0164}" type="presParOf" srcId="{713F76F3-8170-4E14-B816-DD92CF7555FA}" destId="{631E225B-47BF-419F-A07C-C57827EEF3A9}" srcOrd="3" destOrd="0" presId="urn:microsoft.com/office/officeart/2005/8/layout/hList6"/>
    <dgm:cxn modelId="{0520BD63-F37D-4BEF-98D7-09C47D55EDC5}" type="presParOf" srcId="{713F76F3-8170-4E14-B816-DD92CF7555FA}" destId="{6E2963C9-9702-4A18-B439-AEE4912FC819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30F8041-E122-4268-A0DE-43C053DBDCC2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434007-9476-4C56-9C67-2F9E807EDAE1}">
      <dgm:prSet/>
      <dgm:spPr/>
      <dgm:t>
        <a:bodyPr/>
        <a:lstStyle/>
        <a:p>
          <a:pPr rtl="0"/>
          <a:r>
            <a:rPr lang="en-US" b="1" smtClean="0"/>
            <a:t>Conway's Game of Life - 1970</a:t>
          </a:r>
          <a:endParaRPr lang="en-US"/>
        </a:p>
      </dgm:t>
    </dgm:pt>
    <dgm:pt modelId="{2D5CAA52-8CBD-478D-993D-590F867C01DE}" type="parTrans" cxnId="{D16A5ED3-D71B-4120-A554-D8E4B2CDB085}">
      <dgm:prSet/>
      <dgm:spPr/>
      <dgm:t>
        <a:bodyPr/>
        <a:lstStyle/>
        <a:p>
          <a:endParaRPr lang="en-US"/>
        </a:p>
      </dgm:t>
    </dgm:pt>
    <dgm:pt modelId="{5D441D55-17E5-4EB8-BC06-EAF54DD53627}" type="sibTrans" cxnId="{D16A5ED3-D71B-4120-A554-D8E4B2CDB085}">
      <dgm:prSet/>
      <dgm:spPr/>
      <dgm:t>
        <a:bodyPr/>
        <a:lstStyle/>
        <a:p>
          <a:endParaRPr lang="en-US"/>
        </a:p>
      </dgm:t>
    </dgm:pt>
    <dgm:pt modelId="{30DF394B-37A3-4E5C-AA44-EE346867407C}">
      <dgm:prSet/>
      <dgm:spPr/>
      <dgm:t>
        <a:bodyPr/>
        <a:lstStyle/>
        <a:p>
          <a:pPr rtl="0"/>
          <a:r>
            <a:rPr lang="en-US" b="1" smtClean="0"/>
            <a:t>Polyworld – 1990</a:t>
          </a:r>
          <a:endParaRPr lang="en-US"/>
        </a:p>
      </dgm:t>
    </dgm:pt>
    <dgm:pt modelId="{CF6E397E-5250-4309-A361-0A907AC592C9}" type="parTrans" cxnId="{FEEAB1ED-8C33-4A32-BAD7-8BF3BB9514CF}">
      <dgm:prSet/>
      <dgm:spPr/>
      <dgm:t>
        <a:bodyPr/>
        <a:lstStyle/>
        <a:p>
          <a:endParaRPr lang="en-US"/>
        </a:p>
      </dgm:t>
    </dgm:pt>
    <dgm:pt modelId="{51D1F5B7-6C28-4390-96D8-9778EA5C7595}" type="sibTrans" cxnId="{FEEAB1ED-8C33-4A32-BAD7-8BF3BB9514CF}">
      <dgm:prSet/>
      <dgm:spPr/>
      <dgm:t>
        <a:bodyPr/>
        <a:lstStyle/>
        <a:p>
          <a:endParaRPr lang="en-US"/>
        </a:p>
      </dgm:t>
    </dgm:pt>
    <dgm:pt modelId="{D986269C-1E72-4D6F-8FAE-C6A957D5E81A}">
      <dgm:prSet/>
      <dgm:spPr/>
      <dgm:t>
        <a:bodyPr/>
        <a:lstStyle/>
        <a:p>
          <a:pPr rtl="0"/>
          <a:r>
            <a:rPr lang="en-US" b="1" smtClean="0"/>
            <a:t>Avida – 1993</a:t>
          </a:r>
          <a:endParaRPr lang="en-US"/>
        </a:p>
      </dgm:t>
    </dgm:pt>
    <dgm:pt modelId="{B7040DCC-8BB5-4860-AB1D-FDB28129FF5A}" type="parTrans" cxnId="{690484FE-D05C-4CBF-9D01-2AB0CA336800}">
      <dgm:prSet/>
      <dgm:spPr/>
      <dgm:t>
        <a:bodyPr/>
        <a:lstStyle/>
        <a:p>
          <a:endParaRPr lang="en-US"/>
        </a:p>
      </dgm:t>
    </dgm:pt>
    <dgm:pt modelId="{FB1EBE11-9943-4430-8EDD-75BCD210E2B1}" type="sibTrans" cxnId="{690484FE-D05C-4CBF-9D01-2AB0CA336800}">
      <dgm:prSet/>
      <dgm:spPr/>
      <dgm:t>
        <a:bodyPr/>
        <a:lstStyle/>
        <a:p>
          <a:endParaRPr lang="en-US"/>
        </a:p>
      </dgm:t>
    </dgm:pt>
    <dgm:pt modelId="{96794D6D-4C5B-4D3B-81D2-DBF1DB3404D3}" type="pres">
      <dgm:prSet presAssocID="{A30F8041-E122-4268-A0DE-43C053DBDCC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DE7BEAF-B713-40FA-BF80-3EAA304326C2}" type="pres">
      <dgm:prSet presAssocID="{6A434007-9476-4C56-9C67-2F9E807EDAE1}" presName="composite" presStyleCnt="0"/>
      <dgm:spPr/>
    </dgm:pt>
    <dgm:pt modelId="{4F8FD51C-A855-4582-8DA5-03FF028DE1A0}" type="pres">
      <dgm:prSet presAssocID="{6A434007-9476-4C56-9C67-2F9E807EDAE1}" presName="rect1" presStyleLbl="bgImgPlace1" presStyleIdx="0" presStyleCnt="3"/>
      <dgm:spPr>
        <a:solidFill>
          <a:schemeClr val="accent1">
            <a:tint val="50000"/>
            <a:hueOff val="0"/>
            <a:satOff val="0"/>
            <a:lumOff val="0"/>
            <a:alpha val="0"/>
          </a:schemeClr>
        </a:solidFill>
      </dgm:spPr>
    </dgm:pt>
    <dgm:pt modelId="{FE480BA1-012E-4A62-B286-05E8C8F52932}" type="pres">
      <dgm:prSet presAssocID="{6A434007-9476-4C56-9C67-2F9E807EDAE1}" presName="wedgeRectCallout1" presStyleLbl="node1" presStyleIdx="0" presStyleCnt="3" custLinFactNeighborX="-52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C9B6AE-E819-48F9-A168-897176AF3DEF}" type="pres">
      <dgm:prSet presAssocID="{5D441D55-17E5-4EB8-BC06-EAF54DD53627}" presName="sibTrans" presStyleCnt="0"/>
      <dgm:spPr/>
    </dgm:pt>
    <dgm:pt modelId="{E2010E70-3A37-4A68-A90F-44344A6D9738}" type="pres">
      <dgm:prSet presAssocID="{30DF394B-37A3-4E5C-AA44-EE346867407C}" presName="composite" presStyleCnt="0"/>
      <dgm:spPr/>
    </dgm:pt>
    <dgm:pt modelId="{834DF68F-4FD3-42BF-A223-79B9D403F787}" type="pres">
      <dgm:prSet presAssocID="{30DF394B-37A3-4E5C-AA44-EE346867407C}" presName="rect1" presStyleLbl="bgImgPlace1" presStyleIdx="1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714125E-52B0-4386-8C87-986F3FEB4DA4}" type="pres">
      <dgm:prSet presAssocID="{30DF394B-37A3-4E5C-AA44-EE346867407C}" presName="wedgeRectCallout1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3CC511-56AF-4207-9426-FE866EE4C3E9}" type="pres">
      <dgm:prSet presAssocID="{51D1F5B7-6C28-4390-96D8-9778EA5C7595}" presName="sibTrans" presStyleCnt="0"/>
      <dgm:spPr/>
    </dgm:pt>
    <dgm:pt modelId="{BE002F83-65E8-4BBF-9AF0-28304A41D219}" type="pres">
      <dgm:prSet presAssocID="{D986269C-1E72-4D6F-8FAE-C6A957D5E81A}" presName="composite" presStyleCnt="0"/>
      <dgm:spPr/>
    </dgm:pt>
    <dgm:pt modelId="{0207F450-BF98-4875-816F-AE8CB3AF1649}" type="pres">
      <dgm:prSet presAssocID="{D986269C-1E72-4D6F-8FAE-C6A957D5E81A}" presName="rect1" presStyleLbl="bgImgPlace1" presStyleIdx="2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6000" b="-26000"/>
          </a:stretch>
        </a:blipFill>
      </dgm:spPr>
    </dgm:pt>
    <dgm:pt modelId="{42FA9E68-41DF-43CF-95B5-29B7A1A86BAB}" type="pres">
      <dgm:prSet presAssocID="{D986269C-1E72-4D6F-8FAE-C6A957D5E81A}" presName="wedgeRectCallout1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13FC601-9E68-4FFF-83E3-6BC1B021D2A7}" type="presOf" srcId="{6A434007-9476-4C56-9C67-2F9E807EDAE1}" destId="{FE480BA1-012E-4A62-B286-05E8C8F52932}" srcOrd="0" destOrd="0" presId="urn:microsoft.com/office/officeart/2008/layout/BendingPictureCaptionList"/>
    <dgm:cxn modelId="{7B7132F9-D487-4F1C-80FD-446BE90D9E04}" type="presOf" srcId="{D986269C-1E72-4D6F-8FAE-C6A957D5E81A}" destId="{42FA9E68-41DF-43CF-95B5-29B7A1A86BAB}" srcOrd="0" destOrd="0" presId="urn:microsoft.com/office/officeart/2008/layout/BendingPictureCaptionList"/>
    <dgm:cxn modelId="{3E329EE4-9545-4608-8CA5-54B71B0EF8B4}" type="presOf" srcId="{A30F8041-E122-4268-A0DE-43C053DBDCC2}" destId="{96794D6D-4C5B-4D3B-81D2-DBF1DB3404D3}" srcOrd="0" destOrd="0" presId="urn:microsoft.com/office/officeart/2008/layout/BendingPictureCaptionList"/>
    <dgm:cxn modelId="{FEEAB1ED-8C33-4A32-BAD7-8BF3BB9514CF}" srcId="{A30F8041-E122-4268-A0DE-43C053DBDCC2}" destId="{30DF394B-37A3-4E5C-AA44-EE346867407C}" srcOrd="1" destOrd="0" parTransId="{CF6E397E-5250-4309-A361-0A907AC592C9}" sibTransId="{51D1F5B7-6C28-4390-96D8-9778EA5C7595}"/>
    <dgm:cxn modelId="{D16A5ED3-D71B-4120-A554-D8E4B2CDB085}" srcId="{A30F8041-E122-4268-A0DE-43C053DBDCC2}" destId="{6A434007-9476-4C56-9C67-2F9E807EDAE1}" srcOrd="0" destOrd="0" parTransId="{2D5CAA52-8CBD-478D-993D-590F867C01DE}" sibTransId="{5D441D55-17E5-4EB8-BC06-EAF54DD53627}"/>
    <dgm:cxn modelId="{8507C6E9-D1C3-4960-985A-80127E8E862F}" type="presOf" srcId="{30DF394B-37A3-4E5C-AA44-EE346867407C}" destId="{2714125E-52B0-4386-8C87-986F3FEB4DA4}" srcOrd="0" destOrd="0" presId="urn:microsoft.com/office/officeart/2008/layout/BendingPictureCaptionList"/>
    <dgm:cxn modelId="{690484FE-D05C-4CBF-9D01-2AB0CA336800}" srcId="{A30F8041-E122-4268-A0DE-43C053DBDCC2}" destId="{D986269C-1E72-4D6F-8FAE-C6A957D5E81A}" srcOrd="2" destOrd="0" parTransId="{B7040DCC-8BB5-4860-AB1D-FDB28129FF5A}" sibTransId="{FB1EBE11-9943-4430-8EDD-75BCD210E2B1}"/>
    <dgm:cxn modelId="{0A13CB80-6DE6-4CCB-8BB6-F3B2DF4F2DDF}" type="presParOf" srcId="{96794D6D-4C5B-4D3B-81D2-DBF1DB3404D3}" destId="{4DE7BEAF-B713-40FA-BF80-3EAA304326C2}" srcOrd="0" destOrd="0" presId="urn:microsoft.com/office/officeart/2008/layout/BendingPictureCaptionList"/>
    <dgm:cxn modelId="{4C389BC4-C252-4429-8F92-B30BB7AEE72C}" type="presParOf" srcId="{4DE7BEAF-B713-40FA-BF80-3EAA304326C2}" destId="{4F8FD51C-A855-4582-8DA5-03FF028DE1A0}" srcOrd="0" destOrd="0" presId="urn:microsoft.com/office/officeart/2008/layout/BendingPictureCaptionList"/>
    <dgm:cxn modelId="{0C371898-E32C-40BF-A99E-7EC52820281F}" type="presParOf" srcId="{4DE7BEAF-B713-40FA-BF80-3EAA304326C2}" destId="{FE480BA1-012E-4A62-B286-05E8C8F52932}" srcOrd="1" destOrd="0" presId="urn:microsoft.com/office/officeart/2008/layout/BendingPictureCaptionList"/>
    <dgm:cxn modelId="{A3A74E3D-1931-45E0-955B-8EC94875B7D0}" type="presParOf" srcId="{96794D6D-4C5B-4D3B-81D2-DBF1DB3404D3}" destId="{DDC9B6AE-E819-48F9-A168-897176AF3DEF}" srcOrd="1" destOrd="0" presId="urn:microsoft.com/office/officeart/2008/layout/BendingPictureCaptionList"/>
    <dgm:cxn modelId="{D7C14208-41FE-4ACB-840E-640A37D3A4AB}" type="presParOf" srcId="{96794D6D-4C5B-4D3B-81D2-DBF1DB3404D3}" destId="{E2010E70-3A37-4A68-A90F-44344A6D9738}" srcOrd="2" destOrd="0" presId="urn:microsoft.com/office/officeart/2008/layout/BendingPictureCaptionList"/>
    <dgm:cxn modelId="{977D43C8-3EA1-4946-8A15-5642189B54BF}" type="presParOf" srcId="{E2010E70-3A37-4A68-A90F-44344A6D9738}" destId="{834DF68F-4FD3-42BF-A223-79B9D403F787}" srcOrd="0" destOrd="0" presId="urn:microsoft.com/office/officeart/2008/layout/BendingPictureCaptionList"/>
    <dgm:cxn modelId="{C652143C-AABE-4FF6-AE29-67B3079D703E}" type="presParOf" srcId="{E2010E70-3A37-4A68-A90F-44344A6D9738}" destId="{2714125E-52B0-4386-8C87-986F3FEB4DA4}" srcOrd="1" destOrd="0" presId="urn:microsoft.com/office/officeart/2008/layout/BendingPictureCaptionList"/>
    <dgm:cxn modelId="{1B91E107-E40A-4356-8A3D-569BBB96082D}" type="presParOf" srcId="{96794D6D-4C5B-4D3B-81D2-DBF1DB3404D3}" destId="{C93CC511-56AF-4207-9426-FE866EE4C3E9}" srcOrd="3" destOrd="0" presId="urn:microsoft.com/office/officeart/2008/layout/BendingPictureCaptionList"/>
    <dgm:cxn modelId="{AA737DA2-990B-438E-813A-90E50674EBE8}" type="presParOf" srcId="{96794D6D-4C5B-4D3B-81D2-DBF1DB3404D3}" destId="{BE002F83-65E8-4BBF-9AF0-28304A41D219}" srcOrd="4" destOrd="0" presId="urn:microsoft.com/office/officeart/2008/layout/BendingPictureCaptionList"/>
    <dgm:cxn modelId="{A96E1320-38A6-4C7E-9103-4DF4679A1F0F}" type="presParOf" srcId="{BE002F83-65E8-4BBF-9AF0-28304A41D219}" destId="{0207F450-BF98-4875-816F-AE8CB3AF1649}" srcOrd="0" destOrd="0" presId="urn:microsoft.com/office/officeart/2008/layout/BendingPictureCaptionList"/>
    <dgm:cxn modelId="{3BE3D26A-54F6-4428-8A84-FC7051BE485D}" type="presParOf" srcId="{BE002F83-65E8-4BBF-9AF0-28304A41D219}" destId="{42FA9E68-41DF-43CF-95B5-29B7A1A86BAB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B4C6C4D-F6F4-4576-87C9-FF35D5131D4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sv-SE"/>
        </a:p>
      </dgm:t>
    </dgm:pt>
    <dgm:pt modelId="{A17633B2-F697-4A89-8C03-2CDFEF87D739}">
      <dgm:prSet/>
      <dgm:spPr/>
      <dgm:t>
        <a:bodyPr/>
        <a:lstStyle/>
        <a:p>
          <a:pPr rtl="0"/>
          <a:r>
            <a:rPr lang="sv-SE" b="1" smtClean="0"/>
            <a:t>Open-ended evolution</a:t>
          </a:r>
          <a:endParaRPr lang="sv-SE"/>
        </a:p>
      </dgm:t>
    </dgm:pt>
    <dgm:pt modelId="{4BF815DF-3F13-4C52-828A-FEDAC0947082}" type="parTrans" cxnId="{71530377-9CD3-4A6D-9BE6-BA7F2231EB92}">
      <dgm:prSet/>
      <dgm:spPr/>
      <dgm:t>
        <a:bodyPr/>
        <a:lstStyle/>
        <a:p>
          <a:endParaRPr lang="sv-SE"/>
        </a:p>
      </dgm:t>
    </dgm:pt>
    <dgm:pt modelId="{2DE79638-12F3-41EB-B730-2C52B1DA3E9B}" type="sibTrans" cxnId="{71530377-9CD3-4A6D-9BE6-BA7F2231EB92}">
      <dgm:prSet/>
      <dgm:spPr/>
      <dgm:t>
        <a:bodyPr/>
        <a:lstStyle/>
        <a:p>
          <a:endParaRPr lang="sv-SE"/>
        </a:p>
      </dgm:t>
    </dgm:pt>
    <dgm:pt modelId="{2A1AC2A4-246F-4BDD-B0E4-AFF459E007E7}">
      <dgm:prSet/>
      <dgm:spPr/>
      <dgm:t>
        <a:bodyPr/>
        <a:lstStyle/>
        <a:p>
          <a:pPr rtl="0"/>
          <a:r>
            <a:rPr lang="sv-SE" b="1" smtClean="0"/>
            <a:t>Ecosystems evolution</a:t>
          </a:r>
          <a:endParaRPr lang="sv-SE"/>
        </a:p>
      </dgm:t>
    </dgm:pt>
    <dgm:pt modelId="{74721F27-292A-4FA8-A3D5-B51073944397}" type="parTrans" cxnId="{8BD1C452-651D-4303-940A-8B1668B64400}">
      <dgm:prSet/>
      <dgm:spPr/>
      <dgm:t>
        <a:bodyPr/>
        <a:lstStyle/>
        <a:p>
          <a:endParaRPr lang="sv-SE"/>
        </a:p>
      </dgm:t>
    </dgm:pt>
    <dgm:pt modelId="{01BAB79C-4197-4F79-8978-982A3D5AFBF0}" type="sibTrans" cxnId="{8BD1C452-651D-4303-940A-8B1668B64400}">
      <dgm:prSet/>
      <dgm:spPr/>
      <dgm:t>
        <a:bodyPr/>
        <a:lstStyle/>
        <a:p>
          <a:endParaRPr lang="sv-SE"/>
        </a:p>
      </dgm:t>
    </dgm:pt>
    <dgm:pt modelId="{914ABF3D-245A-4696-B0DF-A86B4688E1B3}">
      <dgm:prSet/>
      <dgm:spPr/>
      <dgm:t>
        <a:bodyPr/>
        <a:lstStyle/>
        <a:p>
          <a:pPr rtl="0"/>
          <a:r>
            <a:rPr lang="sv-SE" b="1" smtClean="0"/>
            <a:t>Niche construction</a:t>
          </a:r>
          <a:endParaRPr lang="sv-SE"/>
        </a:p>
      </dgm:t>
    </dgm:pt>
    <dgm:pt modelId="{327412E6-EFE0-437C-B871-97712C516D5D}" type="parTrans" cxnId="{F1B5F399-374D-48A4-9363-D0AAAA6BD484}">
      <dgm:prSet/>
      <dgm:spPr/>
      <dgm:t>
        <a:bodyPr/>
        <a:lstStyle/>
        <a:p>
          <a:endParaRPr lang="sv-SE"/>
        </a:p>
      </dgm:t>
    </dgm:pt>
    <dgm:pt modelId="{EE1ECB26-2560-4756-A4FC-3D7CAC400E57}" type="sibTrans" cxnId="{F1B5F399-374D-48A4-9363-D0AAAA6BD484}">
      <dgm:prSet/>
      <dgm:spPr/>
      <dgm:t>
        <a:bodyPr/>
        <a:lstStyle/>
        <a:p>
          <a:endParaRPr lang="sv-SE"/>
        </a:p>
      </dgm:t>
    </dgm:pt>
    <dgm:pt modelId="{83CE17F3-CB78-4F8C-A089-AA8B69FC1274}">
      <dgm:prSet/>
      <dgm:spPr/>
      <dgm:t>
        <a:bodyPr/>
        <a:lstStyle/>
        <a:p>
          <a:pPr rtl="0"/>
          <a:r>
            <a:rPr lang="sv-SE" b="1" smtClean="0"/>
            <a:t>Ecosystems engineering</a:t>
          </a:r>
          <a:endParaRPr lang="sv-SE"/>
        </a:p>
      </dgm:t>
    </dgm:pt>
    <dgm:pt modelId="{6CB85D6D-E3A7-4BEF-93A3-06C604444CD1}" type="parTrans" cxnId="{A54C438B-4BFC-4035-B075-A00FA334BD4E}">
      <dgm:prSet/>
      <dgm:spPr/>
      <dgm:t>
        <a:bodyPr/>
        <a:lstStyle/>
        <a:p>
          <a:endParaRPr lang="sv-SE"/>
        </a:p>
      </dgm:t>
    </dgm:pt>
    <dgm:pt modelId="{DB128FA4-BF0E-4BAD-912D-E16EB48E581A}" type="sibTrans" cxnId="{A54C438B-4BFC-4035-B075-A00FA334BD4E}">
      <dgm:prSet/>
      <dgm:spPr/>
      <dgm:t>
        <a:bodyPr/>
        <a:lstStyle/>
        <a:p>
          <a:endParaRPr lang="sv-SE"/>
        </a:p>
      </dgm:t>
    </dgm:pt>
    <dgm:pt modelId="{9A319CD4-E3B6-40D8-ACF0-EB48B39A3E2A}" type="pres">
      <dgm:prSet presAssocID="{8B4C6C4D-F6F4-4576-87C9-FF35D5131D4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sv-SE"/>
        </a:p>
      </dgm:t>
    </dgm:pt>
    <dgm:pt modelId="{6637F468-FC54-4076-BDD3-330BE4D7E241}" type="pres">
      <dgm:prSet presAssocID="{A17633B2-F697-4A89-8C03-2CDFEF87D739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1AF67641-94F9-47DE-9CE8-2B88E98A4926}" type="pres">
      <dgm:prSet presAssocID="{2DE79638-12F3-41EB-B730-2C52B1DA3E9B}" presName="spacer" presStyleCnt="0"/>
      <dgm:spPr/>
    </dgm:pt>
    <dgm:pt modelId="{DF0FD3F7-EB8A-4CC8-B129-0444EA12EC04}" type="pres">
      <dgm:prSet presAssocID="{2A1AC2A4-246F-4BDD-B0E4-AFF459E007E7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8D4FF428-2601-4AFB-A6F4-CC77462F8DFF}" type="pres">
      <dgm:prSet presAssocID="{01BAB79C-4197-4F79-8978-982A3D5AFBF0}" presName="spacer" presStyleCnt="0"/>
      <dgm:spPr/>
    </dgm:pt>
    <dgm:pt modelId="{325A0801-8C28-4220-8099-333649AAA3F2}" type="pres">
      <dgm:prSet presAssocID="{914ABF3D-245A-4696-B0DF-A86B4688E1B3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3B30D628-A06A-4FC5-9F40-F42915F9A6E2}" type="pres">
      <dgm:prSet presAssocID="{EE1ECB26-2560-4756-A4FC-3D7CAC400E57}" presName="spacer" presStyleCnt="0"/>
      <dgm:spPr/>
    </dgm:pt>
    <dgm:pt modelId="{E44977D0-70BD-43E5-99D2-C98FD7397A38}" type="pres">
      <dgm:prSet presAssocID="{83CE17F3-CB78-4F8C-A089-AA8B69FC1274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sv-SE"/>
        </a:p>
      </dgm:t>
    </dgm:pt>
  </dgm:ptLst>
  <dgm:cxnLst>
    <dgm:cxn modelId="{8BD1C452-651D-4303-940A-8B1668B64400}" srcId="{8B4C6C4D-F6F4-4576-87C9-FF35D5131D4A}" destId="{2A1AC2A4-246F-4BDD-B0E4-AFF459E007E7}" srcOrd="1" destOrd="0" parTransId="{74721F27-292A-4FA8-A3D5-B51073944397}" sibTransId="{01BAB79C-4197-4F79-8978-982A3D5AFBF0}"/>
    <dgm:cxn modelId="{71530377-9CD3-4A6D-9BE6-BA7F2231EB92}" srcId="{8B4C6C4D-F6F4-4576-87C9-FF35D5131D4A}" destId="{A17633B2-F697-4A89-8C03-2CDFEF87D739}" srcOrd="0" destOrd="0" parTransId="{4BF815DF-3F13-4C52-828A-FEDAC0947082}" sibTransId="{2DE79638-12F3-41EB-B730-2C52B1DA3E9B}"/>
    <dgm:cxn modelId="{D6A59188-01B6-4B04-A57F-0B722D6C8C6E}" type="presOf" srcId="{83CE17F3-CB78-4F8C-A089-AA8B69FC1274}" destId="{E44977D0-70BD-43E5-99D2-C98FD7397A38}" srcOrd="0" destOrd="0" presId="urn:microsoft.com/office/officeart/2005/8/layout/vList2"/>
    <dgm:cxn modelId="{EA8D7D95-C2E0-4D60-8A97-8074FFAA67DF}" type="presOf" srcId="{8B4C6C4D-F6F4-4576-87C9-FF35D5131D4A}" destId="{9A319CD4-E3B6-40D8-ACF0-EB48B39A3E2A}" srcOrd="0" destOrd="0" presId="urn:microsoft.com/office/officeart/2005/8/layout/vList2"/>
    <dgm:cxn modelId="{A54C438B-4BFC-4035-B075-A00FA334BD4E}" srcId="{8B4C6C4D-F6F4-4576-87C9-FF35D5131D4A}" destId="{83CE17F3-CB78-4F8C-A089-AA8B69FC1274}" srcOrd="3" destOrd="0" parTransId="{6CB85D6D-E3A7-4BEF-93A3-06C604444CD1}" sibTransId="{DB128FA4-BF0E-4BAD-912D-E16EB48E581A}"/>
    <dgm:cxn modelId="{1AF18600-640C-4C2C-B12C-59E96CD5362B}" type="presOf" srcId="{A17633B2-F697-4A89-8C03-2CDFEF87D739}" destId="{6637F468-FC54-4076-BDD3-330BE4D7E241}" srcOrd="0" destOrd="0" presId="urn:microsoft.com/office/officeart/2005/8/layout/vList2"/>
    <dgm:cxn modelId="{444B046D-BC98-4EA1-BD5C-CAD4D9DC3125}" type="presOf" srcId="{914ABF3D-245A-4696-B0DF-A86B4688E1B3}" destId="{325A0801-8C28-4220-8099-333649AAA3F2}" srcOrd="0" destOrd="0" presId="urn:microsoft.com/office/officeart/2005/8/layout/vList2"/>
    <dgm:cxn modelId="{F1B5F399-374D-48A4-9363-D0AAAA6BD484}" srcId="{8B4C6C4D-F6F4-4576-87C9-FF35D5131D4A}" destId="{914ABF3D-245A-4696-B0DF-A86B4688E1B3}" srcOrd="2" destOrd="0" parTransId="{327412E6-EFE0-437C-B871-97712C516D5D}" sibTransId="{EE1ECB26-2560-4756-A4FC-3D7CAC400E57}"/>
    <dgm:cxn modelId="{19552294-E188-467C-9113-582973FCF919}" type="presOf" srcId="{2A1AC2A4-246F-4BDD-B0E4-AFF459E007E7}" destId="{DF0FD3F7-EB8A-4CC8-B129-0444EA12EC04}" srcOrd="0" destOrd="0" presId="urn:microsoft.com/office/officeart/2005/8/layout/vList2"/>
    <dgm:cxn modelId="{E90B30C8-1919-46B6-9C0F-A2FC2DC9C4D1}" type="presParOf" srcId="{9A319CD4-E3B6-40D8-ACF0-EB48B39A3E2A}" destId="{6637F468-FC54-4076-BDD3-330BE4D7E241}" srcOrd="0" destOrd="0" presId="urn:microsoft.com/office/officeart/2005/8/layout/vList2"/>
    <dgm:cxn modelId="{D59DAC40-534E-495E-BFDB-CD17AFFBD051}" type="presParOf" srcId="{9A319CD4-E3B6-40D8-ACF0-EB48B39A3E2A}" destId="{1AF67641-94F9-47DE-9CE8-2B88E98A4926}" srcOrd="1" destOrd="0" presId="urn:microsoft.com/office/officeart/2005/8/layout/vList2"/>
    <dgm:cxn modelId="{2F950F8D-DDDA-4FC7-B7CA-318D9FE93CB1}" type="presParOf" srcId="{9A319CD4-E3B6-40D8-ACF0-EB48B39A3E2A}" destId="{DF0FD3F7-EB8A-4CC8-B129-0444EA12EC04}" srcOrd="2" destOrd="0" presId="urn:microsoft.com/office/officeart/2005/8/layout/vList2"/>
    <dgm:cxn modelId="{05E6F2ED-1D4D-4B3A-A7F3-C6BE9C3697AE}" type="presParOf" srcId="{9A319CD4-E3B6-40D8-ACF0-EB48B39A3E2A}" destId="{8D4FF428-2601-4AFB-A6F4-CC77462F8DFF}" srcOrd="3" destOrd="0" presId="urn:microsoft.com/office/officeart/2005/8/layout/vList2"/>
    <dgm:cxn modelId="{6EDF59DC-05EE-4796-8AB5-7F674B6AF434}" type="presParOf" srcId="{9A319CD4-E3B6-40D8-ACF0-EB48B39A3E2A}" destId="{325A0801-8C28-4220-8099-333649AAA3F2}" srcOrd="4" destOrd="0" presId="urn:microsoft.com/office/officeart/2005/8/layout/vList2"/>
    <dgm:cxn modelId="{28509CC9-29F4-487F-B2BD-C41726AE3AFD}" type="presParOf" srcId="{9A319CD4-E3B6-40D8-ACF0-EB48B39A3E2A}" destId="{3B30D628-A06A-4FC5-9F40-F42915F9A6E2}" srcOrd="5" destOrd="0" presId="urn:microsoft.com/office/officeart/2005/8/layout/vList2"/>
    <dgm:cxn modelId="{09C50C8D-9108-4CF5-AC05-9F2936199F12}" type="presParOf" srcId="{9A319CD4-E3B6-40D8-ACF0-EB48B39A3E2A}" destId="{E44977D0-70BD-43E5-99D2-C98FD7397A3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68F2B16-16B3-4977-86B4-5F18CDA2BC8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sv-SE"/>
        </a:p>
      </dgm:t>
    </dgm:pt>
    <dgm:pt modelId="{FBD926FC-025F-4961-B952-C5D923CF4360}">
      <dgm:prSet phldrT="[Text]"/>
      <dgm:spPr/>
      <dgm:t>
        <a:bodyPr/>
        <a:lstStyle/>
        <a:p>
          <a:r>
            <a:rPr lang="sv-SE" dirty="0" smtClean="0"/>
            <a:t>Particle p</a:t>
          </a:r>
          <a:endParaRPr lang="sv-SE" dirty="0"/>
        </a:p>
      </dgm:t>
    </dgm:pt>
    <dgm:pt modelId="{54FB7989-793B-475A-9363-CA6E29CC4C26}" type="parTrans" cxnId="{852CD0B3-B730-4BE7-9D82-2289A7CD84EC}">
      <dgm:prSet/>
      <dgm:spPr/>
      <dgm:t>
        <a:bodyPr/>
        <a:lstStyle/>
        <a:p>
          <a:endParaRPr lang="sv-SE"/>
        </a:p>
      </dgm:t>
    </dgm:pt>
    <dgm:pt modelId="{F006D26B-EDE8-43BE-AFBF-78917BED60C5}" type="sibTrans" cxnId="{852CD0B3-B730-4BE7-9D82-2289A7CD84EC}">
      <dgm:prSet/>
      <dgm:spPr/>
      <dgm:t>
        <a:bodyPr/>
        <a:lstStyle/>
        <a:p>
          <a:endParaRPr lang="sv-SE"/>
        </a:p>
      </dgm:t>
    </dgm:pt>
    <dgm:pt modelId="{66B1C8DE-1D89-48C5-82CA-F0826AD2A500}">
      <dgm:prSet phldrT="[Text]"/>
      <dgm:spPr/>
      <dgm:t>
        <a:bodyPr/>
        <a:lstStyle/>
        <a:p>
          <a:r>
            <a:rPr lang="sv-SE" dirty="0" smtClean="0"/>
            <a:t>Position </a:t>
          </a:r>
          <a:r>
            <a:rPr lang="sv-SE" b="1" dirty="0" smtClean="0"/>
            <a:t>r</a:t>
          </a:r>
          <a:endParaRPr lang="sv-SE" b="1" dirty="0"/>
        </a:p>
      </dgm:t>
    </dgm:pt>
    <dgm:pt modelId="{42CA3A9A-FF54-442B-A14C-70EFD423B2E1}" type="parTrans" cxnId="{4FC620F1-D62F-4F88-BC5B-C840C3B3ECE5}">
      <dgm:prSet/>
      <dgm:spPr/>
      <dgm:t>
        <a:bodyPr/>
        <a:lstStyle/>
        <a:p>
          <a:endParaRPr lang="sv-SE"/>
        </a:p>
      </dgm:t>
    </dgm:pt>
    <dgm:pt modelId="{F2481044-6D0A-487B-A93F-8D3D6C1F44AB}" type="sibTrans" cxnId="{4FC620F1-D62F-4F88-BC5B-C840C3B3ECE5}">
      <dgm:prSet/>
      <dgm:spPr/>
      <dgm:t>
        <a:bodyPr/>
        <a:lstStyle/>
        <a:p>
          <a:endParaRPr lang="sv-SE"/>
        </a:p>
      </dgm:t>
    </dgm:pt>
    <dgm:pt modelId="{451EB124-CA91-43B5-A0CD-C2D66D437031}">
      <dgm:prSet phldrT="[Text]"/>
      <dgm:spPr/>
      <dgm:t>
        <a:bodyPr/>
        <a:lstStyle/>
        <a:p>
          <a:r>
            <a:rPr lang="sv-SE" dirty="0" smtClean="0"/>
            <a:t>Velocity </a:t>
          </a:r>
          <a:r>
            <a:rPr lang="sv-SE" b="1" dirty="0" smtClean="0"/>
            <a:t>v</a:t>
          </a:r>
          <a:endParaRPr lang="sv-SE" b="1" dirty="0"/>
        </a:p>
      </dgm:t>
    </dgm:pt>
    <dgm:pt modelId="{B7315D6B-B23E-4508-B94F-D0AF7B6BF962}" type="parTrans" cxnId="{3A0FBBB8-3DB9-4EBD-9C13-6C2BA0FBB25A}">
      <dgm:prSet/>
      <dgm:spPr/>
      <dgm:t>
        <a:bodyPr/>
        <a:lstStyle/>
        <a:p>
          <a:endParaRPr lang="sv-SE"/>
        </a:p>
      </dgm:t>
    </dgm:pt>
    <dgm:pt modelId="{E06FF013-1FC1-43C8-A07F-5F2358415A91}" type="sibTrans" cxnId="{3A0FBBB8-3DB9-4EBD-9C13-6C2BA0FBB25A}">
      <dgm:prSet/>
      <dgm:spPr/>
      <dgm:t>
        <a:bodyPr/>
        <a:lstStyle/>
        <a:p>
          <a:endParaRPr lang="sv-SE"/>
        </a:p>
      </dgm:t>
    </dgm:pt>
    <dgm:pt modelId="{C993EF02-C08E-48A6-9BE4-A614817A69EC}">
      <dgm:prSet phldrT="[Text]"/>
      <dgm:spPr/>
      <dgm:t>
        <a:bodyPr/>
        <a:lstStyle/>
        <a:p>
          <a:r>
            <a:rPr lang="sv-SE" dirty="0" smtClean="0"/>
            <a:t>Force </a:t>
          </a:r>
          <a:r>
            <a:rPr lang="sv-SE" b="1" dirty="0" smtClean="0"/>
            <a:t>f</a:t>
          </a:r>
          <a:endParaRPr lang="sv-SE" b="1" dirty="0"/>
        </a:p>
      </dgm:t>
    </dgm:pt>
    <dgm:pt modelId="{2FA1CBFD-6FCD-4C6B-BFB8-85EA23209206}" type="parTrans" cxnId="{3DA226B8-58CF-426D-962E-D6C2BC58E0F6}">
      <dgm:prSet/>
      <dgm:spPr/>
      <dgm:t>
        <a:bodyPr/>
        <a:lstStyle/>
        <a:p>
          <a:endParaRPr lang="sv-SE"/>
        </a:p>
      </dgm:t>
    </dgm:pt>
    <dgm:pt modelId="{08709D23-D626-4B75-9CF9-99AC2732B505}" type="sibTrans" cxnId="{3DA226B8-58CF-426D-962E-D6C2BC58E0F6}">
      <dgm:prSet/>
      <dgm:spPr/>
      <dgm:t>
        <a:bodyPr/>
        <a:lstStyle/>
        <a:p>
          <a:endParaRPr lang="sv-SE"/>
        </a:p>
      </dgm:t>
    </dgm:pt>
    <dgm:pt modelId="{FE03350B-44ED-405B-9208-2F3989C1340C}">
      <dgm:prSet phldrT="[Text]"/>
      <dgm:spPr/>
      <dgm:t>
        <a:bodyPr/>
        <a:lstStyle/>
        <a:p>
          <a:r>
            <a:rPr lang="sv-SE" dirty="0" smtClean="0"/>
            <a:t>...</a:t>
          </a:r>
          <a:endParaRPr lang="sv-SE" dirty="0"/>
        </a:p>
      </dgm:t>
    </dgm:pt>
    <dgm:pt modelId="{3C029248-B351-4A87-9FC0-3B93C37E04C8}" type="parTrans" cxnId="{F51D8F27-EBD2-49B8-AA0F-B8F91B7161A7}">
      <dgm:prSet/>
      <dgm:spPr/>
      <dgm:t>
        <a:bodyPr/>
        <a:lstStyle/>
        <a:p>
          <a:endParaRPr lang="sv-SE"/>
        </a:p>
      </dgm:t>
    </dgm:pt>
    <dgm:pt modelId="{AF0F680D-4779-44B1-B8F2-B6F4BA5D798E}" type="sibTrans" cxnId="{F51D8F27-EBD2-49B8-AA0F-B8F91B7161A7}">
      <dgm:prSet/>
      <dgm:spPr/>
      <dgm:t>
        <a:bodyPr/>
        <a:lstStyle/>
        <a:p>
          <a:endParaRPr lang="sv-SE"/>
        </a:p>
      </dgm:t>
    </dgm:pt>
    <dgm:pt modelId="{6B8E6095-7710-4B97-B082-2F5542913AFF}" type="pres">
      <dgm:prSet presAssocID="{568F2B16-16B3-4977-86B4-5F18CDA2BC8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sv-SE"/>
        </a:p>
      </dgm:t>
    </dgm:pt>
    <dgm:pt modelId="{78CD598B-98B7-41B3-8354-5700DED79A54}" type="pres">
      <dgm:prSet presAssocID="{FBD926FC-025F-4961-B952-C5D923CF4360}" presName="composite" presStyleCnt="0"/>
      <dgm:spPr/>
    </dgm:pt>
    <dgm:pt modelId="{D55EB626-F906-4999-8581-542B549B6556}" type="pres">
      <dgm:prSet presAssocID="{FBD926FC-025F-4961-B952-C5D923CF4360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4FE7B1F2-9878-4443-8D8F-3B5AE1BF29A8}" type="pres">
      <dgm:prSet presAssocID="{FBD926FC-025F-4961-B952-C5D923CF4360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</dgm:ptLst>
  <dgm:cxnLst>
    <dgm:cxn modelId="{3A0FBBB8-3DB9-4EBD-9C13-6C2BA0FBB25A}" srcId="{FBD926FC-025F-4961-B952-C5D923CF4360}" destId="{451EB124-CA91-43B5-A0CD-C2D66D437031}" srcOrd="1" destOrd="0" parTransId="{B7315D6B-B23E-4508-B94F-D0AF7B6BF962}" sibTransId="{E06FF013-1FC1-43C8-A07F-5F2358415A91}"/>
    <dgm:cxn modelId="{3DA226B8-58CF-426D-962E-D6C2BC58E0F6}" srcId="{FBD926FC-025F-4961-B952-C5D923CF4360}" destId="{C993EF02-C08E-48A6-9BE4-A614817A69EC}" srcOrd="2" destOrd="0" parTransId="{2FA1CBFD-6FCD-4C6B-BFB8-85EA23209206}" sibTransId="{08709D23-D626-4B75-9CF9-99AC2732B505}"/>
    <dgm:cxn modelId="{6A8C473A-46F7-4A5D-BFEA-BE43F542DC9C}" type="presOf" srcId="{C993EF02-C08E-48A6-9BE4-A614817A69EC}" destId="{4FE7B1F2-9878-4443-8D8F-3B5AE1BF29A8}" srcOrd="0" destOrd="2" presId="urn:microsoft.com/office/officeart/2005/8/layout/hList1"/>
    <dgm:cxn modelId="{62AC2004-C1B0-44FE-AFB5-043ED90AF5CD}" type="presOf" srcId="{451EB124-CA91-43B5-A0CD-C2D66D437031}" destId="{4FE7B1F2-9878-4443-8D8F-3B5AE1BF29A8}" srcOrd="0" destOrd="1" presId="urn:microsoft.com/office/officeart/2005/8/layout/hList1"/>
    <dgm:cxn modelId="{F51D8F27-EBD2-49B8-AA0F-B8F91B7161A7}" srcId="{FBD926FC-025F-4961-B952-C5D923CF4360}" destId="{FE03350B-44ED-405B-9208-2F3989C1340C}" srcOrd="3" destOrd="0" parTransId="{3C029248-B351-4A87-9FC0-3B93C37E04C8}" sibTransId="{AF0F680D-4779-44B1-B8F2-B6F4BA5D798E}"/>
    <dgm:cxn modelId="{7B4D593D-12E5-4A98-91E6-846FD25BF8D5}" type="presOf" srcId="{FE03350B-44ED-405B-9208-2F3989C1340C}" destId="{4FE7B1F2-9878-4443-8D8F-3B5AE1BF29A8}" srcOrd="0" destOrd="3" presId="urn:microsoft.com/office/officeart/2005/8/layout/hList1"/>
    <dgm:cxn modelId="{852CD0B3-B730-4BE7-9D82-2289A7CD84EC}" srcId="{568F2B16-16B3-4977-86B4-5F18CDA2BC81}" destId="{FBD926FC-025F-4961-B952-C5D923CF4360}" srcOrd="0" destOrd="0" parTransId="{54FB7989-793B-475A-9363-CA6E29CC4C26}" sibTransId="{F006D26B-EDE8-43BE-AFBF-78917BED60C5}"/>
    <dgm:cxn modelId="{4FC620F1-D62F-4F88-BC5B-C840C3B3ECE5}" srcId="{FBD926FC-025F-4961-B952-C5D923CF4360}" destId="{66B1C8DE-1D89-48C5-82CA-F0826AD2A500}" srcOrd="0" destOrd="0" parTransId="{42CA3A9A-FF54-442B-A14C-70EFD423B2E1}" sibTransId="{F2481044-6D0A-487B-A93F-8D3D6C1F44AB}"/>
    <dgm:cxn modelId="{0DF95253-4247-4B72-9593-ABA94810CA69}" type="presOf" srcId="{FBD926FC-025F-4961-B952-C5D923CF4360}" destId="{D55EB626-F906-4999-8581-542B549B6556}" srcOrd="0" destOrd="0" presId="urn:microsoft.com/office/officeart/2005/8/layout/hList1"/>
    <dgm:cxn modelId="{FB8207F9-BAD3-49EB-915E-76DD7C51B220}" type="presOf" srcId="{568F2B16-16B3-4977-86B4-5F18CDA2BC81}" destId="{6B8E6095-7710-4B97-B082-2F5542913AFF}" srcOrd="0" destOrd="0" presId="urn:microsoft.com/office/officeart/2005/8/layout/hList1"/>
    <dgm:cxn modelId="{49C9A00D-34EB-4D6F-B48D-9D2B44A85755}" type="presOf" srcId="{66B1C8DE-1D89-48C5-82CA-F0826AD2A500}" destId="{4FE7B1F2-9878-4443-8D8F-3B5AE1BF29A8}" srcOrd="0" destOrd="0" presId="urn:microsoft.com/office/officeart/2005/8/layout/hList1"/>
    <dgm:cxn modelId="{8A8D85C8-D12C-46E9-B7DC-31F2682BFA1B}" type="presParOf" srcId="{6B8E6095-7710-4B97-B082-2F5542913AFF}" destId="{78CD598B-98B7-41B3-8354-5700DED79A54}" srcOrd="0" destOrd="0" presId="urn:microsoft.com/office/officeart/2005/8/layout/hList1"/>
    <dgm:cxn modelId="{040CB8B7-11F1-4408-8A63-A7601C657DB3}" type="presParOf" srcId="{78CD598B-98B7-41B3-8354-5700DED79A54}" destId="{D55EB626-F906-4999-8581-542B549B6556}" srcOrd="0" destOrd="0" presId="urn:microsoft.com/office/officeart/2005/8/layout/hList1"/>
    <dgm:cxn modelId="{699A8545-E4B4-4D34-8146-F2CE75A98AD5}" type="presParOf" srcId="{78CD598B-98B7-41B3-8354-5700DED79A54}" destId="{4FE7B1F2-9878-4443-8D8F-3B5AE1BF29A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42B1595-5393-411E-BF8D-97BC251568A8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sv-SE"/>
        </a:p>
      </dgm:t>
    </dgm:pt>
    <dgm:pt modelId="{47F5ABAF-2090-4197-B015-D072C0CC5236}">
      <dgm:prSet/>
      <dgm:spPr>
        <a:solidFill>
          <a:srgbClr val="A2D3A1"/>
        </a:solidFill>
      </dgm:spPr>
      <dgm:t>
        <a:bodyPr/>
        <a:lstStyle/>
        <a:p>
          <a:pPr rtl="0"/>
          <a:r>
            <a:rPr lang="sv-SE" b="1" dirty="0" smtClean="0"/>
            <a:t>Cell</a:t>
          </a:r>
          <a:endParaRPr lang="sv-SE" dirty="0"/>
        </a:p>
      </dgm:t>
    </dgm:pt>
    <dgm:pt modelId="{998FB3FC-F334-4E90-A16D-9C4BB65F5ACA}" type="parTrans" cxnId="{8275A1F6-C46B-47AF-BD62-5D93537FDA0E}">
      <dgm:prSet/>
      <dgm:spPr/>
      <dgm:t>
        <a:bodyPr/>
        <a:lstStyle/>
        <a:p>
          <a:endParaRPr lang="sv-SE"/>
        </a:p>
      </dgm:t>
    </dgm:pt>
    <dgm:pt modelId="{CEA3D8CA-E57C-4DBB-B79D-2A5FCD36B9ED}" type="sibTrans" cxnId="{8275A1F6-C46B-47AF-BD62-5D93537FDA0E}">
      <dgm:prSet/>
      <dgm:spPr/>
      <dgm:t>
        <a:bodyPr/>
        <a:lstStyle/>
        <a:p>
          <a:endParaRPr lang="sv-SE"/>
        </a:p>
      </dgm:t>
    </dgm:pt>
    <dgm:pt modelId="{5AB3F148-4A4A-46E2-BCDF-F7726FBD7CBF}">
      <dgm:prSet/>
      <dgm:spPr>
        <a:solidFill>
          <a:srgbClr val="A2D3A1">
            <a:alpha val="38824"/>
          </a:srgbClr>
        </a:solidFill>
      </dgm:spPr>
      <dgm:t>
        <a:bodyPr/>
        <a:lstStyle/>
        <a:p>
          <a:pPr rtl="0"/>
          <a:r>
            <a:rPr lang="sv-SE" b="1" dirty="0" smtClean="0"/>
            <a:t>Pellet</a:t>
          </a:r>
          <a:endParaRPr lang="sv-SE" dirty="0"/>
        </a:p>
      </dgm:t>
    </dgm:pt>
    <dgm:pt modelId="{84389C2D-A515-49D9-9691-FFF44340C437}" type="parTrans" cxnId="{9D485FAE-E975-4117-A111-2223D0FDAFA6}">
      <dgm:prSet/>
      <dgm:spPr/>
      <dgm:t>
        <a:bodyPr/>
        <a:lstStyle/>
        <a:p>
          <a:endParaRPr lang="sv-SE"/>
        </a:p>
      </dgm:t>
    </dgm:pt>
    <dgm:pt modelId="{C538455F-411A-4668-B519-0033B9515C2B}" type="sibTrans" cxnId="{9D485FAE-E975-4117-A111-2223D0FDAFA6}">
      <dgm:prSet/>
      <dgm:spPr/>
      <dgm:t>
        <a:bodyPr/>
        <a:lstStyle/>
        <a:p>
          <a:endParaRPr lang="sv-SE"/>
        </a:p>
      </dgm:t>
    </dgm:pt>
    <dgm:pt modelId="{AD5B3D99-9171-4F89-8D2E-538C86F40A4D}">
      <dgm:prSet/>
      <dgm:spPr/>
      <dgm:t>
        <a:bodyPr/>
        <a:lstStyle/>
        <a:p>
          <a:pPr rtl="0"/>
          <a:r>
            <a:rPr lang="sv-SE" dirty="0" smtClean="0"/>
            <a:t>Building blocks of organisms</a:t>
          </a:r>
          <a:endParaRPr lang="sv-SE" dirty="0"/>
        </a:p>
      </dgm:t>
    </dgm:pt>
    <dgm:pt modelId="{79823047-59B8-4DF2-B875-77247DEE8411}" type="parTrans" cxnId="{0AAE4925-FF1B-4BCC-8580-F43F8CAAD969}">
      <dgm:prSet/>
      <dgm:spPr/>
      <dgm:t>
        <a:bodyPr/>
        <a:lstStyle/>
        <a:p>
          <a:endParaRPr lang="sv-SE"/>
        </a:p>
      </dgm:t>
    </dgm:pt>
    <dgm:pt modelId="{6B391A1F-BC21-4672-B872-7ACD6FFB69AA}" type="sibTrans" cxnId="{0AAE4925-FF1B-4BCC-8580-F43F8CAAD969}">
      <dgm:prSet/>
      <dgm:spPr/>
      <dgm:t>
        <a:bodyPr/>
        <a:lstStyle/>
        <a:p>
          <a:endParaRPr lang="sv-SE"/>
        </a:p>
      </dgm:t>
    </dgm:pt>
    <dgm:pt modelId="{AB3AECF1-03A1-4FDA-81D1-FB2C6364FCF2}">
      <dgm:prSet/>
      <dgm:spPr>
        <a:solidFill>
          <a:srgbClr val="DDDDDD">
            <a:alpha val="50196"/>
          </a:srgbClr>
        </a:solidFill>
      </dgm:spPr>
      <dgm:t>
        <a:bodyPr/>
        <a:lstStyle/>
        <a:p>
          <a:pPr rtl="0"/>
          <a:r>
            <a:rPr lang="sv-SE" dirty="0" smtClean="0"/>
            <a:t>Buffer</a:t>
          </a:r>
          <a:endParaRPr lang="sv-SE" dirty="0"/>
        </a:p>
      </dgm:t>
    </dgm:pt>
    <dgm:pt modelId="{25E8B46B-06DA-4B8E-9E00-6684E26C7DE6}" type="parTrans" cxnId="{C7D9C3F9-8766-4085-A41A-859663ECD534}">
      <dgm:prSet/>
      <dgm:spPr/>
      <dgm:t>
        <a:bodyPr/>
        <a:lstStyle/>
        <a:p>
          <a:endParaRPr lang="sv-SE"/>
        </a:p>
      </dgm:t>
    </dgm:pt>
    <dgm:pt modelId="{B639308B-0511-4943-896E-439A776F9FB9}" type="sibTrans" cxnId="{C7D9C3F9-8766-4085-A41A-859663ECD534}">
      <dgm:prSet/>
      <dgm:spPr/>
      <dgm:t>
        <a:bodyPr/>
        <a:lstStyle/>
        <a:p>
          <a:endParaRPr lang="sv-SE"/>
        </a:p>
      </dgm:t>
    </dgm:pt>
    <dgm:pt modelId="{AAA54F7B-AE5D-439E-B68F-F7A7713E6F2E}">
      <dgm:prSet/>
      <dgm:spPr>
        <a:solidFill>
          <a:srgbClr val="EECE86"/>
        </a:solidFill>
        <a:effectLst>
          <a:glow rad="139700">
            <a:srgbClr val="DEC660">
              <a:alpha val="40000"/>
            </a:srgbClr>
          </a:glow>
          <a:softEdge rad="63500"/>
        </a:effectLst>
      </dgm:spPr>
      <dgm:t>
        <a:bodyPr/>
        <a:lstStyle/>
        <a:p>
          <a:pPr rtl="0"/>
          <a:r>
            <a:rPr lang="sv-SE" b="1" dirty="0" smtClean="0"/>
            <a:t>Energy</a:t>
          </a:r>
          <a:endParaRPr lang="sv-SE" dirty="0"/>
        </a:p>
      </dgm:t>
    </dgm:pt>
    <dgm:pt modelId="{9A0F7114-56F7-4F7F-B0C2-E6D1EDBB7B7A}" type="parTrans" cxnId="{09EBC6D4-6319-43BF-AE8C-7D277286954D}">
      <dgm:prSet/>
      <dgm:spPr/>
      <dgm:t>
        <a:bodyPr/>
        <a:lstStyle/>
        <a:p>
          <a:endParaRPr lang="sv-SE"/>
        </a:p>
      </dgm:t>
    </dgm:pt>
    <dgm:pt modelId="{D714EC93-E306-47E9-81BB-D1F4A1B51283}" type="sibTrans" cxnId="{09EBC6D4-6319-43BF-AE8C-7D277286954D}">
      <dgm:prSet/>
      <dgm:spPr/>
      <dgm:t>
        <a:bodyPr/>
        <a:lstStyle/>
        <a:p>
          <a:endParaRPr lang="sv-SE"/>
        </a:p>
      </dgm:t>
    </dgm:pt>
    <dgm:pt modelId="{28522F2F-A0CB-4B1A-A4F8-88E04ECD3BF9}">
      <dgm:prSet/>
      <dgm:spPr/>
      <dgm:t>
        <a:bodyPr/>
        <a:lstStyle/>
        <a:p>
          <a:pPr rtl="0"/>
          <a:r>
            <a:rPr lang="sv-SE" dirty="0" smtClean="0"/>
            <a:t>Dead cells</a:t>
          </a:r>
          <a:endParaRPr lang="sv-SE" dirty="0"/>
        </a:p>
      </dgm:t>
    </dgm:pt>
    <dgm:pt modelId="{ED8212F9-5C7B-4EA4-B76C-67D05332C5E2}" type="parTrans" cxnId="{96AE2A10-2C10-4983-9C83-3506C35486F2}">
      <dgm:prSet/>
      <dgm:spPr/>
      <dgm:t>
        <a:bodyPr/>
        <a:lstStyle/>
        <a:p>
          <a:endParaRPr lang="sv-SE"/>
        </a:p>
      </dgm:t>
    </dgm:pt>
    <dgm:pt modelId="{08661472-2D91-413C-AC1A-9C3FBE69966A}" type="sibTrans" cxnId="{96AE2A10-2C10-4983-9C83-3506C35486F2}">
      <dgm:prSet/>
      <dgm:spPr/>
      <dgm:t>
        <a:bodyPr/>
        <a:lstStyle/>
        <a:p>
          <a:endParaRPr lang="sv-SE"/>
        </a:p>
      </dgm:t>
    </dgm:pt>
    <dgm:pt modelId="{C21FD806-2C4C-4C16-B9BA-30B000B7C2C9}">
      <dgm:prSet/>
      <dgm:spPr/>
      <dgm:t>
        <a:bodyPr/>
        <a:lstStyle/>
        <a:p>
          <a:pPr rtl="0"/>
          <a:r>
            <a:rPr lang="en-US" noProof="0" dirty="0" smtClean="0"/>
            <a:t>Checks for visible sky for photosynthesis</a:t>
          </a:r>
          <a:endParaRPr lang="en-US" noProof="0" dirty="0"/>
        </a:p>
      </dgm:t>
    </dgm:pt>
    <dgm:pt modelId="{AB5AF058-02BF-4260-B7B7-9B0761C911D8}" type="parTrans" cxnId="{780D61A8-CCBD-40B0-A79E-5457F4821D21}">
      <dgm:prSet/>
      <dgm:spPr/>
      <dgm:t>
        <a:bodyPr/>
        <a:lstStyle/>
        <a:p>
          <a:endParaRPr lang="sv-SE"/>
        </a:p>
      </dgm:t>
    </dgm:pt>
    <dgm:pt modelId="{4CDAACBF-8FEA-4F19-860C-D115090F356B}" type="sibTrans" cxnId="{780D61A8-CCBD-40B0-A79E-5457F4821D21}">
      <dgm:prSet/>
      <dgm:spPr/>
      <dgm:t>
        <a:bodyPr/>
        <a:lstStyle/>
        <a:p>
          <a:endParaRPr lang="sv-SE"/>
        </a:p>
      </dgm:t>
    </dgm:pt>
    <dgm:pt modelId="{BEAF6DA6-37CD-40C3-ACAD-EB20768F62E0}">
      <dgm:prSet/>
      <dgm:spPr/>
      <dgm:t>
        <a:bodyPr/>
        <a:lstStyle/>
        <a:p>
          <a:pPr rtl="0"/>
          <a:r>
            <a:rPr lang="sv-SE" dirty="0" smtClean="0"/>
            <a:t>Keeps # of particles constant</a:t>
          </a:r>
          <a:endParaRPr lang="sv-SE" dirty="0"/>
        </a:p>
      </dgm:t>
    </dgm:pt>
    <dgm:pt modelId="{B150FC3D-4C30-47FB-9037-C92E12CFF1B9}" type="parTrans" cxnId="{DE2570F5-F4F1-434D-AE5E-B91020B9B9F2}">
      <dgm:prSet/>
      <dgm:spPr/>
      <dgm:t>
        <a:bodyPr/>
        <a:lstStyle/>
        <a:p>
          <a:endParaRPr lang="sv-SE"/>
        </a:p>
      </dgm:t>
    </dgm:pt>
    <dgm:pt modelId="{B3161B7A-F58A-42CD-9B12-52300F9BA009}" type="sibTrans" cxnId="{DE2570F5-F4F1-434D-AE5E-B91020B9B9F2}">
      <dgm:prSet/>
      <dgm:spPr/>
      <dgm:t>
        <a:bodyPr/>
        <a:lstStyle/>
        <a:p>
          <a:endParaRPr lang="sv-SE"/>
        </a:p>
      </dgm:t>
    </dgm:pt>
    <dgm:pt modelId="{CD3D0F13-3D4D-4A30-9F07-C04B4BAF3F68}" type="pres">
      <dgm:prSet presAssocID="{D42B1595-5393-411E-BF8D-97BC251568A8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B2ED940A-27BC-4EF0-934A-4E75F45481E7}" type="pres">
      <dgm:prSet presAssocID="{47F5ABAF-2090-4197-B015-D072C0CC5236}" presName="posSpace" presStyleCnt="0"/>
      <dgm:spPr/>
    </dgm:pt>
    <dgm:pt modelId="{B500EC47-0403-4C60-8FBE-5A77CCF80F49}" type="pres">
      <dgm:prSet presAssocID="{47F5ABAF-2090-4197-B015-D072C0CC5236}" presName="vertFlow" presStyleCnt="0"/>
      <dgm:spPr/>
    </dgm:pt>
    <dgm:pt modelId="{7930C3CC-1ECA-4DC1-BF96-5501AABAF190}" type="pres">
      <dgm:prSet presAssocID="{47F5ABAF-2090-4197-B015-D072C0CC5236}" presName="topSpace" presStyleCnt="0"/>
      <dgm:spPr/>
    </dgm:pt>
    <dgm:pt modelId="{E47031D6-F33D-4C9B-A593-34CA23B84EB5}" type="pres">
      <dgm:prSet presAssocID="{47F5ABAF-2090-4197-B015-D072C0CC5236}" presName="firstComp" presStyleCnt="0"/>
      <dgm:spPr/>
    </dgm:pt>
    <dgm:pt modelId="{B6952EB9-0B06-436D-918C-23E1EF08337D}" type="pres">
      <dgm:prSet presAssocID="{47F5ABAF-2090-4197-B015-D072C0CC5236}" presName="firstChild" presStyleLbl="bgAccFollowNode1" presStyleIdx="0" presStyleCnt="4"/>
      <dgm:spPr/>
      <dgm:t>
        <a:bodyPr/>
        <a:lstStyle/>
        <a:p>
          <a:endParaRPr lang="en-US"/>
        </a:p>
      </dgm:t>
    </dgm:pt>
    <dgm:pt modelId="{90B26442-11C6-4C78-B353-FE24E91FE16B}" type="pres">
      <dgm:prSet presAssocID="{47F5ABAF-2090-4197-B015-D072C0CC5236}" presName="firstChildTx" presStyleLbl="b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33E94C-9713-413A-8718-B83E2273DFF1}" type="pres">
      <dgm:prSet presAssocID="{47F5ABAF-2090-4197-B015-D072C0CC5236}" presName="negSpace" presStyleCnt="0"/>
      <dgm:spPr/>
    </dgm:pt>
    <dgm:pt modelId="{E236314A-BA8D-44A8-9A43-0CC56453AA43}" type="pres">
      <dgm:prSet presAssocID="{47F5ABAF-2090-4197-B015-D072C0CC5236}" presName="circle" presStyleLbl="node1" presStyleIdx="0" presStyleCnt="4"/>
      <dgm:spPr/>
      <dgm:t>
        <a:bodyPr/>
        <a:lstStyle/>
        <a:p>
          <a:endParaRPr lang="en-US"/>
        </a:p>
      </dgm:t>
    </dgm:pt>
    <dgm:pt modelId="{CE729AD4-0838-4D15-80C1-74C593B734E4}" type="pres">
      <dgm:prSet presAssocID="{CEA3D8CA-E57C-4DBB-B79D-2A5FCD36B9ED}" presName="transSpace" presStyleCnt="0"/>
      <dgm:spPr/>
    </dgm:pt>
    <dgm:pt modelId="{BDA63CA3-F511-4886-AA36-521AF5D35640}" type="pres">
      <dgm:prSet presAssocID="{5AB3F148-4A4A-46E2-BCDF-F7726FBD7CBF}" presName="posSpace" presStyleCnt="0"/>
      <dgm:spPr/>
    </dgm:pt>
    <dgm:pt modelId="{6CDC320C-F1DE-4D3F-B875-F9E7848DE18C}" type="pres">
      <dgm:prSet presAssocID="{5AB3F148-4A4A-46E2-BCDF-F7726FBD7CBF}" presName="vertFlow" presStyleCnt="0"/>
      <dgm:spPr/>
    </dgm:pt>
    <dgm:pt modelId="{613C07F9-2DA6-4A0E-9B37-F4956DA303E0}" type="pres">
      <dgm:prSet presAssocID="{5AB3F148-4A4A-46E2-BCDF-F7726FBD7CBF}" presName="topSpace" presStyleCnt="0"/>
      <dgm:spPr/>
    </dgm:pt>
    <dgm:pt modelId="{CB13B6E7-56A5-4F0B-A23C-6D2F617940CA}" type="pres">
      <dgm:prSet presAssocID="{5AB3F148-4A4A-46E2-BCDF-F7726FBD7CBF}" presName="firstComp" presStyleCnt="0"/>
      <dgm:spPr/>
    </dgm:pt>
    <dgm:pt modelId="{7D24A159-8A2B-4ACE-9E1F-5E09066B0656}" type="pres">
      <dgm:prSet presAssocID="{5AB3F148-4A4A-46E2-BCDF-F7726FBD7CBF}" presName="firstChild" presStyleLbl="bgAccFollowNode1" presStyleIdx="1" presStyleCnt="4"/>
      <dgm:spPr/>
      <dgm:t>
        <a:bodyPr/>
        <a:lstStyle/>
        <a:p>
          <a:endParaRPr lang="en-US"/>
        </a:p>
      </dgm:t>
    </dgm:pt>
    <dgm:pt modelId="{2B319502-CA7D-4B44-B629-59E2C8CB3F67}" type="pres">
      <dgm:prSet presAssocID="{5AB3F148-4A4A-46E2-BCDF-F7726FBD7CBF}" presName="firstChildTx" presStyleLbl="b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64AA75-3EC5-4CDC-9611-473F000BF2F0}" type="pres">
      <dgm:prSet presAssocID="{5AB3F148-4A4A-46E2-BCDF-F7726FBD7CBF}" presName="negSpace" presStyleCnt="0"/>
      <dgm:spPr/>
    </dgm:pt>
    <dgm:pt modelId="{044A0036-5755-4C94-B507-EB77A8C7C612}" type="pres">
      <dgm:prSet presAssocID="{5AB3F148-4A4A-46E2-BCDF-F7726FBD7CBF}" presName="circle" presStyleLbl="node1" presStyleIdx="1" presStyleCnt="4"/>
      <dgm:spPr/>
      <dgm:t>
        <a:bodyPr/>
        <a:lstStyle/>
        <a:p>
          <a:endParaRPr lang="en-US"/>
        </a:p>
      </dgm:t>
    </dgm:pt>
    <dgm:pt modelId="{E95FA35C-92DB-428A-9F6A-5D82774E3753}" type="pres">
      <dgm:prSet presAssocID="{C538455F-411A-4668-B519-0033B9515C2B}" presName="transSpace" presStyleCnt="0"/>
      <dgm:spPr/>
    </dgm:pt>
    <dgm:pt modelId="{C34C6ADE-45BF-4CB2-9693-9E83FF626EBD}" type="pres">
      <dgm:prSet presAssocID="{AAA54F7B-AE5D-439E-B68F-F7A7713E6F2E}" presName="posSpace" presStyleCnt="0"/>
      <dgm:spPr/>
    </dgm:pt>
    <dgm:pt modelId="{1D2B08A0-EDA9-4C92-890B-203830711F51}" type="pres">
      <dgm:prSet presAssocID="{AAA54F7B-AE5D-439E-B68F-F7A7713E6F2E}" presName="vertFlow" presStyleCnt="0"/>
      <dgm:spPr/>
    </dgm:pt>
    <dgm:pt modelId="{02A142D6-3EF2-4124-B54D-853331830BD0}" type="pres">
      <dgm:prSet presAssocID="{AAA54F7B-AE5D-439E-B68F-F7A7713E6F2E}" presName="topSpace" presStyleCnt="0"/>
      <dgm:spPr/>
    </dgm:pt>
    <dgm:pt modelId="{F3E30BA5-F3EA-4B71-8F7B-BF36F83A88F1}" type="pres">
      <dgm:prSet presAssocID="{AAA54F7B-AE5D-439E-B68F-F7A7713E6F2E}" presName="firstComp" presStyleCnt="0"/>
      <dgm:spPr/>
    </dgm:pt>
    <dgm:pt modelId="{94A16218-76C1-4812-BAB5-9AC9FDD0EA9C}" type="pres">
      <dgm:prSet presAssocID="{AAA54F7B-AE5D-439E-B68F-F7A7713E6F2E}" presName="firstChild" presStyleLbl="bgAccFollowNode1" presStyleIdx="2" presStyleCnt="4"/>
      <dgm:spPr/>
      <dgm:t>
        <a:bodyPr/>
        <a:lstStyle/>
        <a:p>
          <a:endParaRPr lang="en-US"/>
        </a:p>
      </dgm:t>
    </dgm:pt>
    <dgm:pt modelId="{4FEA3E84-997A-45FA-9146-9E04C6825646}" type="pres">
      <dgm:prSet presAssocID="{AAA54F7B-AE5D-439E-B68F-F7A7713E6F2E}" presName="firstChildTx" presStyleLbl="b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7A1EFE-E606-441F-8447-8D4BE1E02A0A}" type="pres">
      <dgm:prSet presAssocID="{AAA54F7B-AE5D-439E-B68F-F7A7713E6F2E}" presName="negSpace" presStyleCnt="0"/>
      <dgm:spPr/>
    </dgm:pt>
    <dgm:pt modelId="{10FECF9D-CA48-4D58-978C-A31C6116BBDF}" type="pres">
      <dgm:prSet presAssocID="{AAA54F7B-AE5D-439E-B68F-F7A7713E6F2E}" presName="circle" presStyleLbl="node1" presStyleIdx="2" presStyleCnt="4"/>
      <dgm:spPr/>
      <dgm:t>
        <a:bodyPr/>
        <a:lstStyle/>
        <a:p>
          <a:endParaRPr lang="en-US"/>
        </a:p>
      </dgm:t>
    </dgm:pt>
    <dgm:pt modelId="{55D2BC9D-1F79-4756-813F-A327554BBB06}" type="pres">
      <dgm:prSet presAssocID="{D714EC93-E306-47E9-81BB-D1F4A1B51283}" presName="transSpace" presStyleCnt="0"/>
      <dgm:spPr/>
    </dgm:pt>
    <dgm:pt modelId="{05097E2E-6CEA-4675-8110-AC9ACD1FFDFF}" type="pres">
      <dgm:prSet presAssocID="{AB3AECF1-03A1-4FDA-81D1-FB2C6364FCF2}" presName="posSpace" presStyleCnt="0"/>
      <dgm:spPr/>
    </dgm:pt>
    <dgm:pt modelId="{F635EB81-1F00-43AD-A0EE-88DCFFB8DA06}" type="pres">
      <dgm:prSet presAssocID="{AB3AECF1-03A1-4FDA-81D1-FB2C6364FCF2}" presName="vertFlow" presStyleCnt="0"/>
      <dgm:spPr/>
    </dgm:pt>
    <dgm:pt modelId="{D75ACD06-8643-4AC9-A9BD-8A8429A967CA}" type="pres">
      <dgm:prSet presAssocID="{AB3AECF1-03A1-4FDA-81D1-FB2C6364FCF2}" presName="topSpace" presStyleCnt="0"/>
      <dgm:spPr/>
    </dgm:pt>
    <dgm:pt modelId="{E4CBF3D4-E39D-42F0-9821-4BB8D8515047}" type="pres">
      <dgm:prSet presAssocID="{AB3AECF1-03A1-4FDA-81D1-FB2C6364FCF2}" presName="firstComp" presStyleCnt="0"/>
      <dgm:spPr/>
    </dgm:pt>
    <dgm:pt modelId="{1AB46542-159E-4EEA-99AD-81A03523E6C8}" type="pres">
      <dgm:prSet presAssocID="{AB3AECF1-03A1-4FDA-81D1-FB2C6364FCF2}" presName="firstChild" presStyleLbl="bgAccFollowNode1" presStyleIdx="3" presStyleCnt="4"/>
      <dgm:spPr/>
      <dgm:t>
        <a:bodyPr/>
        <a:lstStyle/>
        <a:p>
          <a:endParaRPr lang="en-US"/>
        </a:p>
      </dgm:t>
    </dgm:pt>
    <dgm:pt modelId="{AF546969-211F-4AD3-BC87-49CD1DB08CE6}" type="pres">
      <dgm:prSet presAssocID="{AB3AECF1-03A1-4FDA-81D1-FB2C6364FCF2}" presName="firstChildTx" presStyleLbl="b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7B5775-2A4A-411F-9ECF-4DE3429B4C77}" type="pres">
      <dgm:prSet presAssocID="{AB3AECF1-03A1-4FDA-81D1-FB2C6364FCF2}" presName="negSpace" presStyleCnt="0"/>
      <dgm:spPr/>
    </dgm:pt>
    <dgm:pt modelId="{5B85B88E-566D-4955-B8E4-EC195896EF81}" type="pres">
      <dgm:prSet presAssocID="{AB3AECF1-03A1-4FDA-81D1-FB2C6364FCF2}" presName="circle" presStyleLbl="node1" presStyleIdx="3" presStyleCnt="4"/>
      <dgm:spPr/>
      <dgm:t>
        <a:bodyPr/>
        <a:lstStyle/>
        <a:p>
          <a:endParaRPr lang="en-US"/>
        </a:p>
      </dgm:t>
    </dgm:pt>
  </dgm:ptLst>
  <dgm:cxnLst>
    <dgm:cxn modelId="{5806C5B8-8512-4A3E-AF71-FE28703B919B}" type="presOf" srcId="{D42B1595-5393-411E-BF8D-97BC251568A8}" destId="{CD3D0F13-3D4D-4A30-9F07-C04B4BAF3F68}" srcOrd="0" destOrd="0" presId="urn:microsoft.com/office/officeart/2005/8/layout/hList9"/>
    <dgm:cxn modelId="{8275A1F6-C46B-47AF-BD62-5D93537FDA0E}" srcId="{D42B1595-5393-411E-BF8D-97BC251568A8}" destId="{47F5ABAF-2090-4197-B015-D072C0CC5236}" srcOrd="0" destOrd="0" parTransId="{998FB3FC-F334-4E90-A16D-9C4BB65F5ACA}" sibTransId="{CEA3D8CA-E57C-4DBB-B79D-2A5FCD36B9ED}"/>
    <dgm:cxn modelId="{09EBC6D4-6319-43BF-AE8C-7D277286954D}" srcId="{D42B1595-5393-411E-BF8D-97BC251568A8}" destId="{AAA54F7B-AE5D-439E-B68F-F7A7713E6F2E}" srcOrd="2" destOrd="0" parTransId="{9A0F7114-56F7-4F7F-B0C2-E6D1EDBB7B7A}" sibTransId="{D714EC93-E306-47E9-81BB-D1F4A1B51283}"/>
    <dgm:cxn modelId="{42684E2D-CF7A-4DB1-A4BD-BE893C9F0A68}" type="presOf" srcId="{BEAF6DA6-37CD-40C3-ACAD-EB20768F62E0}" destId="{1AB46542-159E-4EEA-99AD-81A03523E6C8}" srcOrd="0" destOrd="0" presId="urn:microsoft.com/office/officeart/2005/8/layout/hList9"/>
    <dgm:cxn modelId="{DE2570F5-F4F1-434D-AE5E-B91020B9B9F2}" srcId="{AB3AECF1-03A1-4FDA-81D1-FB2C6364FCF2}" destId="{BEAF6DA6-37CD-40C3-ACAD-EB20768F62E0}" srcOrd="0" destOrd="0" parTransId="{B150FC3D-4C30-47FB-9037-C92E12CFF1B9}" sibTransId="{B3161B7A-F58A-42CD-9B12-52300F9BA009}"/>
    <dgm:cxn modelId="{712CA0E1-9862-4520-AE3D-4A6571D20AFC}" type="presOf" srcId="{AB3AECF1-03A1-4FDA-81D1-FB2C6364FCF2}" destId="{5B85B88E-566D-4955-B8E4-EC195896EF81}" srcOrd="0" destOrd="0" presId="urn:microsoft.com/office/officeart/2005/8/layout/hList9"/>
    <dgm:cxn modelId="{0AAE4925-FF1B-4BCC-8580-F43F8CAAD969}" srcId="{47F5ABAF-2090-4197-B015-D072C0CC5236}" destId="{AD5B3D99-9171-4F89-8D2E-538C86F40A4D}" srcOrd="0" destOrd="0" parTransId="{79823047-59B8-4DF2-B875-77247DEE8411}" sibTransId="{6B391A1F-BC21-4672-B872-7ACD6FFB69AA}"/>
    <dgm:cxn modelId="{9D485FAE-E975-4117-A111-2223D0FDAFA6}" srcId="{D42B1595-5393-411E-BF8D-97BC251568A8}" destId="{5AB3F148-4A4A-46E2-BCDF-F7726FBD7CBF}" srcOrd="1" destOrd="0" parTransId="{84389C2D-A515-49D9-9691-FFF44340C437}" sibTransId="{C538455F-411A-4668-B519-0033B9515C2B}"/>
    <dgm:cxn modelId="{FFA8CA28-94F4-4131-9ACC-A011DA2C4D22}" type="presOf" srcId="{AD5B3D99-9171-4F89-8D2E-538C86F40A4D}" destId="{90B26442-11C6-4C78-B353-FE24E91FE16B}" srcOrd="1" destOrd="0" presId="urn:microsoft.com/office/officeart/2005/8/layout/hList9"/>
    <dgm:cxn modelId="{005746E8-04BC-4CAF-9881-1E0A6D87DBCE}" type="presOf" srcId="{AD5B3D99-9171-4F89-8D2E-538C86F40A4D}" destId="{B6952EB9-0B06-436D-918C-23E1EF08337D}" srcOrd="0" destOrd="0" presId="urn:microsoft.com/office/officeart/2005/8/layout/hList9"/>
    <dgm:cxn modelId="{C7D9C3F9-8766-4085-A41A-859663ECD534}" srcId="{D42B1595-5393-411E-BF8D-97BC251568A8}" destId="{AB3AECF1-03A1-4FDA-81D1-FB2C6364FCF2}" srcOrd="3" destOrd="0" parTransId="{25E8B46B-06DA-4B8E-9E00-6684E26C7DE6}" sibTransId="{B639308B-0511-4943-896E-439A776F9FB9}"/>
    <dgm:cxn modelId="{C012D6EB-A06E-45C6-93BC-2826E99B3570}" type="presOf" srcId="{C21FD806-2C4C-4C16-B9BA-30B000B7C2C9}" destId="{94A16218-76C1-4812-BAB5-9AC9FDD0EA9C}" srcOrd="0" destOrd="0" presId="urn:microsoft.com/office/officeart/2005/8/layout/hList9"/>
    <dgm:cxn modelId="{96AE2A10-2C10-4983-9C83-3506C35486F2}" srcId="{5AB3F148-4A4A-46E2-BCDF-F7726FBD7CBF}" destId="{28522F2F-A0CB-4B1A-A4F8-88E04ECD3BF9}" srcOrd="0" destOrd="0" parTransId="{ED8212F9-5C7B-4EA4-B76C-67D05332C5E2}" sibTransId="{08661472-2D91-413C-AC1A-9C3FBE69966A}"/>
    <dgm:cxn modelId="{4490BF59-EBD6-47DA-BE5E-D123703B27F6}" type="presOf" srcId="{28522F2F-A0CB-4B1A-A4F8-88E04ECD3BF9}" destId="{7D24A159-8A2B-4ACE-9E1F-5E09066B0656}" srcOrd="0" destOrd="0" presId="urn:microsoft.com/office/officeart/2005/8/layout/hList9"/>
    <dgm:cxn modelId="{D5F3782E-7643-4CBE-B8FA-03361E421AB5}" type="presOf" srcId="{28522F2F-A0CB-4B1A-A4F8-88E04ECD3BF9}" destId="{2B319502-CA7D-4B44-B629-59E2C8CB3F67}" srcOrd="1" destOrd="0" presId="urn:microsoft.com/office/officeart/2005/8/layout/hList9"/>
    <dgm:cxn modelId="{780D61A8-CCBD-40B0-A79E-5457F4821D21}" srcId="{AAA54F7B-AE5D-439E-B68F-F7A7713E6F2E}" destId="{C21FD806-2C4C-4C16-B9BA-30B000B7C2C9}" srcOrd="0" destOrd="0" parTransId="{AB5AF058-02BF-4260-B7B7-9B0761C911D8}" sibTransId="{4CDAACBF-8FEA-4F19-860C-D115090F356B}"/>
    <dgm:cxn modelId="{A5038367-CD7B-4D6C-9724-60BF58F89DCE}" type="presOf" srcId="{5AB3F148-4A4A-46E2-BCDF-F7726FBD7CBF}" destId="{044A0036-5755-4C94-B507-EB77A8C7C612}" srcOrd="0" destOrd="0" presId="urn:microsoft.com/office/officeart/2005/8/layout/hList9"/>
    <dgm:cxn modelId="{B6DDFD21-093C-4180-A839-77B444243FE0}" type="presOf" srcId="{AAA54F7B-AE5D-439E-B68F-F7A7713E6F2E}" destId="{10FECF9D-CA48-4D58-978C-A31C6116BBDF}" srcOrd="0" destOrd="0" presId="urn:microsoft.com/office/officeart/2005/8/layout/hList9"/>
    <dgm:cxn modelId="{7B15F429-BA55-4557-99F0-3F924F0DE264}" type="presOf" srcId="{47F5ABAF-2090-4197-B015-D072C0CC5236}" destId="{E236314A-BA8D-44A8-9A43-0CC56453AA43}" srcOrd="0" destOrd="0" presId="urn:microsoft.com/office/officeart/2005/8/layout/hList9"/>
    <dgm:cxn modelId="{C342E627-AF36-4A17-A9E1-7C8E588C3B5B}" type="presOf" srcId="{C21FD806-2C4C-4C16-B9BA-30B000B7C2C9}" destId="{4FEA3E84-997A-45FA-9146-9E04C6825646}" srcOrd="1" destOrd="0" presId="urn:microsoft.com/office/officeart/2005/8/layout/hList9"/>
    <dgm:cxn modelId="{53CE4F74-2EA1-4FC0-93DC-6D3F56E6CBFF}" type="presOf" srcId="{BEAF6DA6-37CD-40C3-ACAD-EB20768F62E0}" destId="{AF546969-211F-4AD3-BC87-49CD1DB08CE6}" srcOrd="1" destOrd="0" presId="urn:microsoft.com/office/officeart/2005/8/layout/hList9"/>
    <dgm:cxn modelId="{1756F3A7-4A92-4987-B074-39C8F6826B8A}" type="presParOf" srcId="{CD3D0F13-3D4D-4A30-9F07-C04B4BAF3F68}" destId="{B2ED940A-27BC-4EF0-934A-4E75F45481E7}" srcOrd="0" destOrd="0" presId="urn:microsoft.com/office/officeart/2005/8/layout/hList9"/>
    <dgm:cxn modelId="{54590E7C-1DF5-4ACE-AD01-F3C7C68B3EEF}" type="presParOf" srcId="{CD3D0F13-3D4D-4A30-9F07-C04B4BAF3F68}" destId="{B500EC47-0403-4C60-8FBE-5A77CCF80F49}" srcOrd="1" destOrd="0" presId="urn:microsoft.com/office/officeart/2005/8/layout/hList9"/>
    <dgm:cxn modelId="{D7B6EB38-70F8-4E88-A07A-C8EE5B7CA7CD}" type="presParOf" srcId="{B500EC47-0403-4C60-8FBE-5A77CCF80F49}" destId="{7930C3CC-1ECA-4DC1-BF96-5501AABAF190}" srcOrd="0" destOrd="0" presId="urn:microsoft.com/office/officeart/2005/8/layout/hList9"/>
    <dgm:cxn modelId="{0BE3BB05-4484-4721-9E03-7C2AAEAB8EC9}" type="presParOf" srcId="{B500EC47-0403-4C60-8FBE-5A77CCF80F49}" destId="{E47031D6-F33D-4C9B-A593-34CA23B84EB5}" srcOrd="1" destOrd="0" presId="urn:microsoft.com/office/officeart/2005/8/layout/hList9"/>
    <dgm:cxn modelId="{C6279EB2-CE69-4A1B-90F9-393155F79E22}" type="presParOf" srcId="{E47031D6-F33D-4C9B-A593-34CA23B84EB5}" destId="{B6952EB9-0B06-436D-918C-23E1EF08337D}" srcOrd="0" destOrd="0" presId="urn:microsoft.com/office/officeart/2005/8/layout/hList9"/>
    <dgm:cxn modelId="{D75C0D4E-BF32-4713-93A8-E6D4287E7802}" type="presParOf" srcId="{E47031D6-F33D-4C9B-A593-34CA23B84EB5}" destId="{90B26442-11C6-4C78-B353-FE24E91FE16B}" srcOrd="1" destOrd="0" presId="urn:microsoft.com/office/officeart/2005/8/layout/hList9"/>
    <dgm:cxn modelId="{717F0BD3-44AE-41AF-8971-D9AB46AE4C1E}" type="presParOf" srcId="{CD3D0F13-3D4D-4A30-9F07-C04B4BAF3F68}" destId="{7633E94C-9713-413A-8718-B83E2273DFF1}" srcOrd="2" destOrd="0" presId="urn:microsoft.com/office/officeart/2005/8/layout/hList9"/>
    <dgm:cxn modelId="{9F801E2B-5003-4F2A-A725-461BF898D3B4}" type="presParOf" srcId="{CD3D0F13-3D4D-4A30-9F07-C04B4BAF3F68}" destId="{E236314A-BA8D-44A8-9A43-0CC56453AA43}" srcOrd="3" destOrd="0" presId="urn:microsoft.com/office/officeart/2005/8/layout/hList9"/>
    <dgm:cxn modelId="{345DF2C9-18D5-4284-BA6C-D0ADC8D95328}" type="presParOf" srcId="{CD3D0F13-3D4D-4A30-9F07-C04B4BAF3F68}" destId="{CE729AD4-0838-4D15-80C1-74C593B734E4}" srcOrd="4" destOrd="0" presId="urn:microsoft.com/office/officeart/2005/8/layout/hList9"/>
    <dgm:cxn modelId="{113B6D2A-4227-49EC-96C5-F04C03138EDD}" type="presParOf" srcId="{CD3D0F13-3D4D-4A30-9F07-C04B4BAF3F68}" destId="{BDA63CA3-F511-4886-AA36-521AF5D35640}" srcOrd="5" destOrd="0" presId="urn:microsoft.com/office/officeart/2005/8/layout/hList9"/>
    <dgm:cxn modelId="{4F046957-A053-42A3-802B-BD1E4E3644D4}" type="presParOf" srcId="{CD3D0F13-3D4D-4A30-9F07-C04B4BAF3F68}" destId="{6CDC320C-F1DE-4D3F-B875-F9E7848DE18C}" srcOrd="6" destOrd="0" presId="urn:microsoft.com/office/officeart/2005/8/layout/hList9"/>
    <dgm:cxn modelId="{B4A53506-2E3E-422D-AEAB-8C7F7A567CCB}" type="presParOf" srcId="{6CDC320C-F1DE-4D3F-B875-F9E7848DE18C}" destId="{613C07F9-2DA6-4A0E-9B37-F4956DA303E0}" srcOrd="0" destOrd="0" presId="urn:microsoft.com/office/officeart/2005/8/layout/hList9"/>
    <dgm:cxn modelId="{CFC0119C-79BE-4EC4-83F2-6B357DFFEC05}" type="presParOf" srcId="{6CDC320C-F1DE-4D3F-B875-F9E7848DE18C}" destId="{CB13B6E7-56A5-4F0B-A23C-6D2F617940CA}" srcOrd="1" destOrd="0" presId="urn:microsoft.com/office/officeart/2005/8/layout/hList9"/>
    <dgm:cxn modelId="{BE7C3E38-22BD-4292-9C68-D573CE58A98F}" type="presParOf" srcId="{CB13B6E7-56A5-4F0B-A23C-6D2F617940CA}" destId="{7D24A159-8A2B-4ACE-9E1F-5E09066B0656}" srcOrd="0" destOrd="0" presId="urn:microsoft.com/office/officeart/2005/8/layout/hList9"/>
    <dgm:cxn modelId="{9256FEE3-3C70-4423-B73F-108113C12B2A}" type="presParOf" srcId="{CB13B6E7-56A5-4F0B-A23C-6D2F617940CA}" destId="{2B319502-CA7D-4B44-B629-59E2C8CB3F67}" srcOrd="1" destOrd="0" presId="urn:microsoft.com/office/officeart/2005/8/layout/hList9"/>
    <dgm:cxn modelId="{93F7D503-C5D1-41D8-B46B-113155AD55F0}" type="presParOf" srcId="{CD3D0F13-3D4D-4A30-9F07-C04B4BAF3F68}" destId="{4064AA75-3EC5-4CDC-9611-473F000BF2F0}" srcOrd="7" destOrd="0" presId="urn:microsoft.com/office/officeart/2005/8/layout/hList9"/>
    <dgm:cxn modelId="{93FDA024-C68A-4879-82D2-C4EF9A0CA7F1}" type="presParOf" srcId="{CD3D0F13-3D4D-4A30-9F07-C04B4BAF3F68}" destId="{044A0036-5755-4C94-B507-EB77A8C7C612}" srcOrd="8" destOrd="0" presId="urn:microsoft.com/office/officeart/2005/8/layout/hList9"/>
    <dgm:cxn modelId="{2964E65C-3832-4653-A193-8FC5DB4468C9}" type="presParOf" srcId="{CD3D0F13-3D4D-4A30-9F07-C04B4BAF3F68}" destId="{E95FA35C-92DB-428A-9F6A-5D82774E3753}" srcOrd="9" destOrd="0" presId="urn:microsoft.com/office/officeart/2005/8/layout/hList9"/>
    <dgm:cxn modelId="{72799E92-FDF5-469F-A5C7-DAD9A84DFD42}" type="presParOf" srcId="{CD3D0F13-3D4D-4A30-9F07-C04B4BAF3F68}" destId="{C34C6ADE-45BF-4CB2-9693-9E83FF626EBD}" srcOrd="10" destOrd="0" presId="urn:microsoft.com/office/officeart/2005/8/layout/hList9"/>
    <dgm:cxn modelId="{A2D980BF-4B42-4832-9814-DFDF7B030A27}" type="presParOf" srcId="{CD3D0F13-3D4D-4A30-9F07-C04B4BAF3F68}" destId="{1D2B08A0-EDA9-4C92-890B-203830711F51}" srcOrd="11" destOrd="0" presId="urn:microsoft.com/office/officeart/2005/8/layout/hList9"/>
    <dgm:cxn modelId="{A7B5E693-C169-4906-B1CB-2C852CAD094C}" type="presParOf" srcId="{1D2B08A0-EDA9-4C92-890B-203830711F51}" destId="{02A142D6-3EF2-4124-B54D-853331830BD0}" srcOrd="0" destOrd="0" presId="urn:microsoft.com/office/officeart/2005/8/layout/hList9"/>
    <dgm:cxn modelId="{B5624D0F-4958-469B-9C0F-14C57264D1FC}" type="presParOf" srcId="{1D2B08A0-EDA9-4C92-890B-203830711F51}" destId="{F3E30BA5-F3EA-4B71-8F7B-BF36F83A88F1}" srcOrd="1" destOrd="0" presId="urn:microsoft.com/office/officeart/2005/8/layout/hList9"/>
    <dgm:cxn modelId="{5B7CD55B-653B-482C-9080-6DEEC9CF634A}" type="presParOf" srcId="{F3E30BA5-F3EA-4B71-8F7B-BF36F83A88F1}" destId="{94A16218-76C1-4812-BAB5-9AC9FDD0EA9C}" srcOrd="0" destOrd="0" presId="urn:microsoft.com/office/officeart/2005/8/layout/hList9"/>
    <dgm:cxn modelId="{02111A03-385F-412F-A53A-4CB0003A1D29}" type="presParOf" srcId="{F3E30BA5-F3EA-4B71-8F7B-BF36F83A88F1}" destId="{4FEA3E84-997A-45FA-9146-9E04C6825646}" srcOrd="1" destOrd="0" presId="urn:microsoft.com/office/officeart/2005/8/layout/hList9"/>
    <dgm:cxn modelId="{D8BE0A84-C1D8-4278-B032-3996809FA9D4}" type="presParOf" srcId="{CD3D0F13-3D4D-4A30-9F07-C04B4BAF3F68}" destId="{7D7A1EFE-E606-441F-8447-8D4BE1E02A0A}" srcOrd="12" destOrd="0" presId="urn:microsoft.com/office/officeart/2005/8/layout/hList9"/>
    <dgm:cxn modelId="{FAED3CE3-2C20-4D29-B290-12F974043673}" type="presParOf" srcId="{CD3D0F13-3D4D-4A30-9F07-C04B4BAF3F68}" destId="{10FECF9D-CA48-4D58-978C-A31C6116BBDF}" srcOrd="13" destOrd="0" presId="urn:microsoft.com/office/officeart/2005/8/layout/hList9"/>
    <dgm:cxn modelId="{8786E16F-777C-4823-88EC-47AD528D896C}" type="presParOf" srcId="{CD3D0F13-3D4D-4A30-9F07-C04B4BAF3F68}" destId="{55D2BC9D-1F79-4756-813F-A327554BBB06}" srcOrd="14" destOrd="0" presId="urn:microsoft.com/office/officeart/2005/8/layout/hList9"/>
    <dgm:cxn modelId="{12F84497-AA1E-4293-AAA8-088CE2F3A357}" type="presParOf" srcId="{CD3D0F13-3D4D-4A30-9F07-C04B4BAF3F68}" destId="{05097E2E-6CEA-4675-8110-AC9ACD1FFDFF}" srcOrd="15" destOrd="0" presId="urn:microsoft.com/office/officeart/2005/8/layout/hList9"/>
    <dgm:cxn modelId="{E3BEB4B3-A9E7-4BAC-9F53-6A8C4A1AEABA}" type="presParOf" srcId="{CD3D0F13-3D4D-4A30-9F07-C04B4BAF3F68}" destId="{F635EB81-1F00-43AD-A0EE-88DCFFB8DA06}" srcOrd="16" destOrd="0" presId="urn:microsoft.com/office/officeart/2005/8/layout/hList9"/>
    <dgm:cxn modelId="{1D7F66B6-A8AE-4072-AB58-DF3348358D2A}" type="presParOf" srcId="{F635EB81-1F00-43AD-A0EE-88DCFFB8DA06}" destId="{D75ACD06-8643-4AC9-A9BD-8A8429A967CA}" srcOrd="0" destOrd="0" presId="urn:microsoft.com/office/officeart/2005/8/layout/hList9"/>
    <dgm:cxn modelId="{8B3496EE-EF0F-4668-8498-EEADCC0B73AD}" type="presParOf" srcId="{F635EB81-1F00-43AD-A0EE-88DCFFB8DA06}" destId="{E4CBF3D4-E39D-42F0-9821-4BB8D8515047}" srcOrd="1" destOrd="0" presId="urn:microsoft.com/office/officeart/2005/8/layout/hList9"/>
    <dgm:cxn modelId="{9A18D6BD-50D5-4B69-9596-1127D40469AA}" type="presParOf" srcId="{E4CBF3D4-E39D-42F0-9821-4BB8D8515047}" destId="{1AB46542-159E-4EEA-99AD-81A03523E6C8}" srcOrd="0" destOrd="0" presId="urn:microsoft.com/office/officeart/2005/8/layout/hList9"/>
    <dgm:cxn modelId="{E9B2A14D-1D4D-4E7C-A107-990D5250808B}" type="presParOf" srcId="{E4CBF3D4-E39D-42F0-9821-4BB8D8515047}" destId="{AF546969-211F-4AD3-BC87-49CD1DB08CE6}" srcOrd="1" destOrd="0" presId="urn:microsoft.com/office/officeart/2005/8/layout/hList9"/>
    <dgm:cxn modelId="{E8990F69-EA24-423C-97A5-0D6CF6B0EB5E}" type="presParOf" srcId="{CD3D0F13-3D4D-4A30-9F07-C04B4BAF3F68}" destId="{577B5775-2A4A-411F-9ECF-4DE3429B4C77}" srcOrd="17" destOrd="0" presId="urn:microsoft.com/office/officeart/2005/8/layout/hList9"/>
    <dgm:cxn modelId="{95C22E91-7C5E-4F5E-98BE-8AD8B517C84A}" type="presParOf" srcId="{CD3D0F13-3D4D-4A30-9F07-C04B4BAF3F68}" destId="{5B85B88E-566D-4955-B8E4-EC195896EF81}" srcOrd="1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42B1595-5393-411E-BF8D-97BC251568A8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sv-SE"/>
        </a:p>
      </dgm:t>
    </dgm:pt>
    <dgm:pt modelId="{47F5ABAF-2090-4197-B015-D072C0CC5236}">
      <dgm:prSet/>
      <dgm:spPr>
        <a:solidFill>
          <a:srgbClr val="A2D3A1"/>
        </a:solidFill>
      </dgm:spPr>
      <dgm:t>
        <a:bodyPr/>
        <a:lstStyle/>
        <a:p>
          <a:pPr rtl="0"/>
          <a:r>
            <a:rPr lang="sv-SE" b="1" dirty="0" smtClean="0"/>
            <a:t>Photo</a:t>
          </a:r>
          <a:endParaRPr lang="sv-SE" dirty="0"/>
        </a:p>
      </dgm:t>
    </dgm:pt>
    <dgm:pt modelId="{998FB3FC-F334-4E90-A16D-9C4BB65F5ACA}" type="parTrans" cxnId="{8275A1F6-C46B-47AF-BD62-5D93537FDA0E}">
      <dgm:prSet/>
      <dgm:spPr/>
      <dgm:t>
        <a:bodyPr/>
        <a:lstStyle/>
        <a:p>
          <a:endParaRPr lang="sv-SE"/>
        </a:p>
      </dgm:t>
    </dgm:pt>
    <dgm:pt modelId="{CEA3D8CA-E57C-4DBB-B79D-2A5FCD36B9ED}" type="sibTrans" cxnId="{8275A1F6-C46B-47AF-BD62-5D93537FDA0E}">
      <dgm:prSet/>
      <dgm:spPr/>
      <dgm:t>
        <a:bodyPr/>
        <a:lstStyle/>
        <a:p>
          <a:endParaRPr lang="sv-SE"/>
        </a:p>
      </dgm:t>
    </dgm:pt>
    <dgm:pt modelId="{5AB3F148-4A4A-46E2-BCDF-F7726FBD7CBF}">
      <dgm:prSet/>
      <dgm:spPr>
        <a:solidFill>
          <a:srgbClr val="E49090"/>
        </a:solidFill>
      </dgm:spPr>
      <dgm:t>
        <a:bodyPr/>
        <a:lstStyle/>
        <a:p>
          <a:pPr rtl="0"/>
          <a:r>
            <a:rPr lang="sv-SE" b="1" dirty="0" smtClean="0"/>
            <a:t>Digest</a:t>
          </a:r>
          <a:endParaRPr lang="sv-SE" dirty="0"/>
        </a:p>
      </dgm:t>
    </dgm:pt>
    <dgm:pt modelId="{84389C2D-A515-49D9-9691-FFF44340C437}" type="parTrans" cxnId="{9D485FAE-E975-4117-A111-2223D0FDAFA6}">
      <dgm:prSet/>
      <dgm:spPr/>
      <dgm:t>
        <a:bodyPr/>
        <a:lstStyle/>
        <a:p>
          <a:endParaRPr lang="sv-SE"/>
        </a:p>
      </dgm:t>
    </dgm:pt>
    <dgm:pt modelId="{C538455F-411A-4668-B519-0033B9515C2B}" type="sibTrans" cxnId="{9D485FAE-E975-4117-A111-2223D0FDAFA6}">
      <dgm:prSet/>
      <dgm:spPr/>
      <dgm:t>
        <a:bodyPr/>
        <a:lstStyle/>
        <a:p>
          <a:endParaRPr lang="sv-SE"/>
        </a:p>
      </dgm:t>
    </dgm:pt>
    <dgm:pt modelId="{4AEC22FE-2C76-4F42-922A-86665BD87523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pPr rtl="0"/>
          <a:r>
            <a:rPr lang="sv-SE" b="1" dirty="0" smtClean="0"/>
            <a:t>Sting</a:t>
          </a:r>
          <a:endParaRPr lang="sv-SE" dirty="0"/>
        </a:p>
      </dgm:t>
    </dgm:pt>
    <dgm:pt modelId="{9E6FCB24-EDDF-4721-8AC1-EA7A0DB39336}" type="parTrans" cxnId="{DAFB9ADC-3E5B-4F71-9FEC-AE5FE6E8F2CC}">
      <dgm:prSet/>
      <dgm:spPr/>
      <dgm:t>
        <a:bodyPr/>
        <a:lstStyle/>
        <a:p>
          <a:endParaRPr lang="sv-SE"/>
        </a:p>
      </dgm:t>
    </dgm:pt>
    <dgm:pt modelId="{8BB50A1A-E82C-4286-B732-136D783B590B}" type="sibTrans" cxnId="{DAFB9ADC-3E5B-4F71-9FEC-AE5FE6E8F2CC}">
      <dgm:prSet/>
      <dgm:spPr/>
      <dgm:t>
        <a:bodyPr/>
        <a:lstStyle/>
        <a:p>
          <a:endParaRPr lang="sv-SE"/>
        </a:p>
      </dgm:t>
    </dgm:pt>
    <dgm:pt modelId="{E4A116BE-B890-4B7A-8EA0-D1A772BA4875}">
      <dgm:prSet/>
      <dgm:spPr>
        <a:solidFill>
          <a:srgbClr val="CAF0F0"/>
        </a:solidFill>
      </dgm:spPr>
      <dgm:t>
        <a:bodyPr/>
        <a:lstStyle/>
        <a:p>
          <a:pPr rtl="0"/>
          <a:r>
            <a:rPr lang="sv-SE" b="1" dirty="0" smtClean="0"/>
            <a:t>Vascular</a:t>
          </a:r>
          <a:endParaRPr lang="sv-SE" dirty="0"/>
        </a:p>
      </dgm:t>
    </dgm:pt>
    <dgm:pt modelId="{C231A5E6-45F2-4898-BDA9-ED59AFFF039A}" type="parTrans" cxnId="{3AED6401-C780-475F-9F60-823A56F8F18E}">
      <dgm:prSet/>
      <dgm:spPr/>
      <dgm:t>
        <a:bodyPr/>
        <a:lstStyle/>
        <a:p>
          <a:endParaRPr lang="sv-SE"/>
        </a:p>
      </dgm:t>
    </dgm:pt>
    <dgm:pt modelId="{F782D61E-DA40-4603-90F7-EDBAD8FC34A9}" type="sibTrans" cxnId="{3AED6401-C780-475F-9F60-823A56F8F18E}">
      <dgm:prSet/>
      <dgm:spPr/>
      <dgm:t>
        <a:bodyPr/>
        <a:lstStyle/>
        <a:p>
          <a:endParaRPr lang="sv-SE"/>
        </a:p>
      </dgm:t>
    </dgm:pt>
    <dgm:pt modelId="{AD5B3D99-9171-4F89-8D2E-538C86F40A4D}">
      <dgm:prSet/>
      <dgm:spPr/>
      <dgm:t>
        <a:bodyPr/>
        <a:lstStyle/>
        <a:p>
          <a:pPr rtl="0"/>
          <a:r>
            <a:rPr lang="sv-SE" dirty="0" err="1" smtClean="0"/>
            <a:t>Create</a:t>
          </a:r>
          <a:r>
            <a:rPr lang="sv-SE" dirty="0" smtClean="0"/>
            <a:t> </a:t>
          </a:r>
          <a:r>
            <a:rPr lang="sv-SE" dirty="0" smtClean="0"/>
            <a:t>energy from light</a:t>
          </a:r>
          <a:endParaRPr lang="sv-SE" dirty="0"/>
        </a:p>
      </dgm:t>
    </dgm:pt>
    <dgm:pt modelId="{79823047-59B8-4DF2-B875-77247DEE8411}" type="parTrans" cxnId="{0AAE4925-FF1B-4BCC-8580-F43F8CAAD969}">
      <dgm:prSet/>
      <dgm:spPr/>
      <dgm:t>
        <a:bodyPr/>
        <a:lstStyle/>
        <a:p>
          <a:endParaRPr lang="sv-SE"/>
        </a:p>
      </dgm:t>
    </dgm:pt>
    <dgm:pt modelId="{6B391A1F-BC21-4672-B872-7ACD6FFB69AA}" type="sibTrans" cxnId="{0AAE4925-FF1B-4BCC-8580-F43F8CAAD969}">
      <dgm:prSet/>
      <dgm:spPr/>
      <dgm:t>
        <a:bodyPr/>
        <a:lstStyle/>
        <a:p>
          <a:endParaRPr lang="sv-SE"/>
        </a:p>
      </dgm:t>
    </dgm:pt>
    <dgm:pt modelId="{C68C4E01-1679-4D4C-AE93-2E1F7E708DB5}">
      <dgm:prSet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0"/>
          <a:r>
            <a:rPr lang="sv-SE" dirty="0" err="1" smtClean="0"/>
            <a:t>Consume</a:t>
          </a:r>
          <a:r>
            <a:rPr lang="sv-SE" dirty="0" smtClean="0"/>
            <a:t> </a:t>
          </a:r>
          <a:r>
            <a:rPr lang="sv-SE" dirty="0" smtClean="0"/>
            <a:t>dead cells</a:t>
          </a:r>
          <a:endParaRPr lang="sv-SE" dirty="0"/>
        </a:p>
      </dgm:t>
    </dgm:pt>
    <dgm:pt modelId="{3DA3BFFD-D8EE-4C55-96E1-8DDDA915FEB3}" type="parTrans" cxnId="{969127E0-9426-4A34-9465-B820E25FB51E}">
      <dgm:prSet/>
      <dgm:spPr/>
      <dgm:t>
        <a:bodyPr/>
        <a:lstStyle/>
        <a:p>
          <a:endParaRPr lang="sv-SE"/>
        </a:p>
      </dgm:t>
    </dgm:pt>
    <dgm:pt modelId="{AF6B7790-B5E0-47C4-BE50-5F9F0039AFCB}" type="sibTrans" cxnId="{969127E0-9426-4A34-9465-B820E25FB51E}">
      <dgm:prSet/>
      <dgm:spPr/>
      <dgm:t>
        <a:bodyPr/>
        <a:lstStyle/>
        <a:p>
          <a:endParaRPr lang="sv-SE"/>
        </a:p>
      </dgm:t>
    </dgm:pt>
    <dgm:pt modelId="{C9214774-F094-4F9D-8187-53650DBADB70}">
      <dgm:prSet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0"/>
          <a:r>
            <a:rPr lang="sv-SE" dirty="0" err="1" smtClean="0"/>
            <a:t>Steal</a:t>
          </a:r>
          <a:r>
            <a:rPr lang="sv-SE" dirty="0" smtClean="0"/>
            <a:t> </a:t>
          </a:r>
          <a:r>
            <a:rPr lang="sv-SE" dirty="0" smtClean="0"/>
            <a:t>energy from foreign cells</a:t>
          </a:r>
          <a:endParaRPr lang="sv-SE" dirty="0"/>
        </a:p>
      </dgm:t>
    </dgm:pt>
    <dgm:pt modelId="{18513A18-E133-411A-8765-9543C3E5640A}" type="parTrans" cxnId="{CDFF85B4-D82D-48C8-8991-20FA21BE1D50}">
      <dgm:prSet/>
      <dgm:spPr/>
      <dgm:t>
        <a:bodyPr/>
        <a:lstStyle/>
        <a:p>
          <a:endParaRPr lang="sv-SE"/>
        </a:p>
      </dgm:t>
    </dgm:pt>
    <dgm:pt modelId="{AD7C927E-9BE4-4D2B-8419-2D907005F527}" type="sibTrans" cxnId="{CDFF85B4-D82D-48C8-8991-20FA21BE1D50}">
      <dgm:prSet/>
      <dgm:spPr/>
      <dgm:t>
        <a:bodyPr/>
        <a:lstStyle/>
        <a:p>
          <a:endParaRPr lang="sv-SE"/>
        </a:p>
      </dgm:t>
    </dgm:pt>
    <dgm:pt modelId="{9109EDAA-0808-40FE-B100-008DA1CE7F78}">
      <dgm:prSet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0"/>
          <a:r>
            <a:rPr lang="sv-SE" dirty="0" smtClean="0"/>
            <a:t>Transport </a:t>
          </a:r>
          <a:r>
            <a:rPr lang="sv-SE" dirty="0" smtClean="0"/>
            <a:t>energy within organism</a:t>
          </a:r>
          <a:endParaRPr lang="sv-SE" dirty="0"/>
        </a:p>
      </dgm:t>
    </dgm:pt>
    <dgm:pt modelId="{43161A8D-DBB4-4982-B26B-531C1991077B}" type="parTrans" cxnId="{51D92F5A-538C-4594-8B1C-7FA8B2844CA1}">
      <dgm:prSet/>
      <dgm:spPr/>
      <dgm:t>
        <a:bodyPr/>
        <a:lstStyle/>
        <a:p>
          <a:endParaRPr lang="sv-SE"/>
        </a:p>
      </dgm:t>
    </dgm:pt>
    <dgm:pt modelId="{C911F12D-A093-46CB-B11A-4C9DA1FD9134}" type="sibTrans" cxnId="{51D92F5A-538C-4594-8B1C-7FA8B2844CA1}">
      <dgm:prSet/>
      <dgm:spPr/>
      <dgm:t>
        <a:bodyPr/>
        <a:lstStyle/>
        <a:p>
          <a:endParaRPr lang="sv-SE"/>
        </a:p>
      </dgm:t>
    </dgm:pt>
    <dgm:pt modelId="{B33A3AE6-93AD-488F-AAFF-1FE4564AF96E}" type="pres">
      <dgm:prSet presAssocID="{D42B1595-5393-411E-BF8D-97BC251568A8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06549D32-3089-4108-9339-08495C0833BF}" type="pres">
      <dgm:prSet presAssocID="{47F5ABAF-2090-4197-B015-D072C0CC5236}" presName="posSpace" presStyleCnt="0"/>
      <dgm:spPr/>
    </dgm:pt>
    <dgm:pt modelId="{ABAE759D-689E-40A1-9622-5DF105133CA5}" type="pres">
      <dgm:prSet presAssocID="{47F5ABAF-2090-4197-B015-D072C0CC5236}" presName="vertFlow" presStyleCnt="0"/>
      <dgm:spPr/>
    </dgm:pt>
    <dgm:pt modelId="{BB4478AC-CA4A-489B-8903-9E8D9528AA19}" type="pres">
      <dgm:prSet presAssocID="{47F5ABAF-2090-4197-B015-D072C0CC5236}" presName="topSpace" presStyleCnt="0"/>
      <dgm:spPr/>
    </dgm:pt>
    <dgm:pt modelId="{A339E352-B11F-4015-9956-820DBFA3D520}" type="pres">
      <dgm:prSet presAssocID="{47F5ABAF-2090-4197-B015-D072C0CC5236}" presName="firstComp" presStyleCnt="0"/>
      <dgm:spPr/>
    </dgm:pt>
    <dgm:pt modelId="{621E1B30-EAC8-4412-A846-BE15F575D3D8}" type="pres">
      <dgm:prSet presAssocID="{47F5ABAF-2090-4197-B015-D072C0CC5236}" presName="firstChild" presStyleLbl="bgAccFollowNode1" presStyleIdx="0" presStyleCnt="4"/>
      <dgm:spPr/>
      <dgm:t>
        <a:bodyPr/>
        <a:lstStyle/>
        <a:p>
          <a:endParaRPr lang="en-US"/>
        </a:p>
      </dgm:t>
    </dgm:pt>
    <dgm:pt modelId="{CB656B33-42CE-4D01-BDE8-04F65ED6CCA1}" type="pres">
      <dgm:prSet presAssocID="{47F5ABAF-2090-4197-B015-D072C0CC5236}" presName="firstChildTx" presStyleLbl="b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9F3051-6EDC-41F7-84A2-62716802FEB9}" type="pres">
      <dgm:prSet presAssocID="{47F5ABAF-2090-4197-B015-D072C0CC5236}" presName="negSpace" presStyleCnt="0"/>
      <dgm:spPr/>
    </dgm:pt>
    <dgm:pt modelId="{A409EB06-4F99-4C84-B5A1-E71F06981DF6}" type="pres">
      <dgm:prSet presAssocID="{47F5ABAF-2090-4197-B015-D072C0CC5236}" presName="circle" presStyleLbl="node1" presStyleIdx="0" presStyleCnt="4"/>
      <dgm:spPr/>
      <dgm:t>
        <a:bodyPr/>
        <a:lstStyle/>
        <a:p>
          <a:endParaRPr lang="en-US"/>
        </a:p>
      </dgm:t>
    </dgm:pt>
    <dgm:pt modelId="{C861C183-2EBE-433B-B99D-03CC8D1CC19C}" type="pres">
      <dgm:prSet presAssocID="{CEA3D8CA-E57C-4DBB-B79D-2A5FCD36B9ED}" presName="transSpace" presStyleCnt="0"/>
      <dgm:spPr/>
    </dgm:pt>
    <dgm:pt modelId="{A0FD111B-D104-410D-9158-80279B12BEA2}" type="pres">
      <dgm:prSet presAssocID="{5AB3F148-4A4A-46E2-BCDF-F7726FBD7CBF}" presName="posSpace" presStyleCnt="0"/>
      <dgm:spPr/>
    </dgm:pt>
    <dgm:pt modelId="{48DC9BA1-A504-45FD-8EC1-3AEECFBA18AF}" type="pres">
      <dgm:prSet presAssocID="{5AB3F148-4A4A-46E2-BCDF-F7726FBD7CBF}" presName="vertFlow" presStyleCnt="0"/>
      <dgm:spPr/>
    </dgm:pt>
    <dgm:pt modelId="{4CCBA915-37DC-43AC-B653-8BC4B1CDAF4C}" type="pres">
      <dgm:prSet presAssocID="{5AB3F148-4A4A-46E2-BCDF-F7726FBD7CBF}" presName="topSpace" presStyleCnt="0"/>
      <dgm:spPr/>
    </dgm:pt>
    <dgm:pt modelId="{F1BDE15B-5F79-4A4F-AAEC-1DAE3277286E}" type="pres">
      <dgm:prSet presAssocID="{5AB3F148-4A4A-46E2-BCDF-F7726FBD7CBF}" presName="firstComp" presStyleCnt="0"/>
      <dgm:spPr/>
    </dgm:pt>
    <dgm:pt modelId="{A16E3439-6DFA-4009-8F85-F360F9E16A57}" type="pres">
      <dgm:prSet presAssocID="{5AB3F148-4A4A-46E2-BCDF-F7726FBD7CBF}" presName="firstChild" presStyleLbl="bgAccFollowNode1" presStyleIdx="1" presStyleCnt="4"/>
      <dgm:spPr/>
      <dgm:t>
        <a:bodyPr/>
        <a:lstStyle/>
        <a:p>
          <a:endParaRPr lang="en-US"/>
        </a:p>
      </dgm:t>
    </dgm:pt>
    <dgm:pt modelId="{1CA250F3-65CF-4783-BDDE-7F761A3310F1}" type="pres">
      <dgm:prSet presAssocID="{5AB3F148-4A4A-46E2-BCDF-F7726FBD7CBF}" presName="firstChildTx" presStyleLbl="b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8C1239-1BC3-4C13-806E-7784B36C1030}" type="pres">
      <dgm:prSet presAssocID="{5AB3F148-4A4A-46E2-BCDF-F7726FBD7CBF}" presName="negSpace" presStyleCnt="0"/>
      <dgm:spPr/>
    </dgm:pt>
    <dgm:pt modelId="{101C34BE-249B-4D68-B602-9BB6AF227542}" type="pres">
      <dgm:prSet presAssocID="{5AB3F148-4A4A-46E2-BCDF-F7726FBD7CBF}" presName="circle" presStyleLbl="node1" presStyleIdx="1" presStyleCnt="4"/>
      <dgm:spPr/>
      <dgm:t>
        <a:bodyPr/>
        <a:lstStyle/>
        <a:p>
          <a:endParaRPr lang="en-US"/>
        </a:p>
      </dgm:t>
    </dgm:pt>
    <dgm:pt modelId="{676FB36F-0A57-4AC8-92FC-E6840716C4FA}" type="pres">
      <dgm:prSet presAssocID="{C538455F-411A-4668-B519-0033B9515C2B}" presName="transSpace" presStyleCnt="0"/>
      <dgm:spPr/>
    </dgm:pt>
    <dgm:pt modelId="{6256B695-C1BD-443C-A3CC-663AE38C4EEE}" type="pres">
      <dgm:prSet presAssocID="{4AEC22FE-2C76-4F42-922A-86665BD87523}" presName="posSpace" presStyleCnt="0"/>
      <dgm:spPr/>
    </dgm:pt>
    <dgm:pt modelId="{A8F92EC0-9C49-4D98-9DED-4BE3B58D6D89}" type="pres">
      <dgm:prSet presAssocID="{4AEC22FE-2C76-4F42-922A-86665BD87523}" presName="vertFlow" presStyleCnt="0"/>
      <dgm:spPr/>
    </dgm:pt>
    <dgm:pt modelId="{9484950F-8367-4F74-8F0B-5073432BF21B}" type="pres">
      <dgm:prSet presAssocID="{4AEC22FE-2C76-4F42-922A-86665BD87523}" presName="topSpace" presStyleCnt="0"/>
      <dgm:spPr/>
    </dgm:pt>
    <dgm:pt modelId="{A87D1E08-EC8A-4E97-ACF5-1E5596EE0488}" type="pres">
      <dgm:prSet presAssocID="{4AEC22FE-2C76-4F42-922A-86665BD87523}" presName="firstComp" presStyleCnt="0"/>
      <dgm:spPr/>
    </dgm:pt>
    <dgm:pt modelId="{2C17EA16-DD1F-4C19-A839-1D1AB1F67330}" type="pres">
      <dgm:prSet presAssocID="{4AEC22FE-2C76-4F42-922A-86665BD87523}" presName="firstChild" presStyleLbl="bgAccFollowNode1" presStyleIdx="2" presStyleCnt="4"/>
      <dgm:spPr/>
      <dgm:t>
        <a:bodyPr/>
        <a:lstStyle/>
        <a:p>
          <a:endParaRPr lang="en-US"/>
        </a:p>
      </dgm:t>
    </dgm:pt>
    <dgm:pt modelId="{A10CEF7F-37EF-453A-93E6-759359D02892}" type="pres">
      <dgm:prSet presAssocID="{4AEC22FE-2C76-4F42-922A-86665BD87523}" presName="firstChildTx" presStyleLbl="b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5B212C-C936-4E29-BF21-5C84BC18ED5C}" type="pres">
      <dgm:prSet presAssocID="{4AEC22FE-2C76-4F42-922A-86665BD87523}" presName="negSpace" presStyleCnt="0"/>
      <dgm:spPr/>
    </dgm:pt>
    <dgm:pt modelId="{FA395828-ED63-4C8E-80D3-3423AC9EAA5E}" type="pres">
      <dgm:prSet presAssocID="{4AEC22FE-2C76-4F42-922A-86665BD87523}" presName="circle" presStyleLbl="node1" presStyleIdx="2" presStyleCnt="4"/>
      <dgm:spPr/>
      <dgm:t>
        <a:bodyPr/>
        <a:lstStyle/>
        <a:p>
          <a:endParaRPr lang="en-US"/>
        </a:p>
      </dgm:t>
    </dgm:pt>
    <dgm:pt modelId="{C53E8E37-1E32-4AA4-B6B6-AD2FE7914029}" type="pres">
      <dgm:prSet presAssocID="{8BB50A1A-E82C-4286-B732-136D783B590B}" presName="transSpace" presStyleCnt="0"/>
      <dgm:spPr/>
    </dgm:pt>
    <dgm:pt modelId="{29010CB0-8740-4CC6-A3C8-AC3DB3AC540D}" type="pres">
      <dgm:prSet presAssocID="{E4A116BE-B890-4B7A-8EA0-D1A772BA4875}" presName="posSpace" presStyleCnt="0"/>
      <dgm:spPr/>
    </dgm:pt>
    <dgm:pt modelId="{F2F49A1D-613F-4365-96F6-DF4033F3FFAA}" type="pres">
      <dgm:prSet presAssocID="{E4A116BE-B890-4B7A-8EA0-D1A772BA4875}" presName="vertFlow" presStyleCnt="0"/>
      <dgm:spPr/>
    </dgm:pt>
    <dgm:pt modelId="{E639B0E5-1C48-4C03-93EE-FE9654164753}" type="pres">
      <dgm:prSet presAssocID="{E4A116BE-B890-4B7A-8EA0-D1A772BA4875}" presName="topSpace" presStyleCnt="0"/>
      <dgm:spPr/>
    </dgm:pt>
    <dgm:pt modelId="{EE199C1B-5D84-488E-8A43-BCA02858415A}" type="pres">
      <dgm:prSet presAssocID="{E4A116BE-B890-4B7A-8EA0-D1A772BA4875}" presName="firstComp" presStyleCnt="0"/>
      <dgm:spPr/>
    </dgm:pt>
    <dgm:pt modelId="{0EAB93E8-418B-4940-B8BB-BA9A7785467E}" type="pres">
      <dgm:prSet presAssocID="{E4A116BE-B890-4B7A-8EA0-D1A772BA4875}" presName="firstChild" presStyleLbl="bgAccFollowNode1" presStyleIdx="3" presStyleCnt="4"/>
      <dgm:spPr/>
      <dgm:t>
        <a:bodyPr/>
        <a:lstStyle/>
        <a:p>
          <a:endParaRPr lang="sv-SE"/>
        </a:p>
      </dgm:t>
    </dgm:pt>
    <dgm:pt modelId="{A299350C-70AE-4683-AAFE-BAE4E924FB1C}" type="pres">
      <dgm:prSet presAssocID="{E4A116BE-B890-4B7A-8EA0-D1A772BA4875}" presName="firstChildTx" presStyleLbl="b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3281C76D-59CD-4B25-8B7F-2ABFAAAECA41}" type="pres">
      <dgm:prSet presAssocID="{E4A116BE-B890-4B7A-8EA0-D1A772BA4875}" presName="negSpace" presStyleCnt="0"/>
      <dgm:spPr/>
    </dgm:pt>
    <dgm:pt modelId="{B76EC4AF-1ED8-483D-9D90-9E035CE74441}" type="pres">
      <dgm:prSet presAssocID="{E4A116BE-B890-4B7A-8EA0-D1A772BA4875}" presName="circle" presStyleLbl="node1" presStyleIdx="3" presStyleCnt="4"/>
      <dgm:spPr/>
      <dgm:t>
        <a:bodyPr/>
        <a:lstStyle/>
        <a:p>
          <a:endParaRPr lang="en-US"/>
        </a:p>
      </dgm:t>
    </dgm:pt>
  </dgm:ptLst>
  <dgm:cxnLst>
    <dgm:cxn modelId="{533E1396-E18B-4087-ADC0-DA0BE2615147}" type="presOf" srcId="{C68C4E01-1679-4D4C-AE93-2E1F7E708DB5}" destId="{1CA250F3-65CF-4783-BDDE-7F761A3310F1}" srcOrd="1" destOrd="0" presId="urn:microsoft.com/office/officeart/2005/8/layout/hList9"/>
    <dgm:cxn modelId="{DAFB9ADC-3E5B-4F71-9FEC-AE5FE6E8F2CC}" srcId="{D42B1595-5393-411E-BF8D-97BC251568A8}" destId="{4AEC22FE-2C76-4F42-922A-86665BD87523}" srcOrd="2" destOrd="0" parTransId="{9E6FCB24-EDDF-4721-8AC1-EA7A0DB39336}" sibTransId="{8BB50A1A-E82C-4286-B732-136D783B590B}"/>
    <dgm:cxn modelId="{51D92F5A-538C-4594-8B1C-7FA8B2844CA1}" srcId="{E4A116BE-B890-4B7A-8EA0-D1A772BA4875}" destId="{9109EDAA-0808-40FE-B100-008DA1CE7F78}" srcOrd="0" destOrd="0" parTransId="{43161A8D-DBB4-4982-B26B-531C1991077B}" sibTransId="{C911F12D-A093-46CB-B11A-4C9DA1FD9134}"/>
    <dgm:cxn modelId="{8275A1F6-C46B-47AF-BD62-5D93537FDA0E}" srcId="{D42B1595-5393-411E-BF8D-97BC251568A8}" destId="{47F5ABAF-2090-4197-B015-D072C0CC5236}" srcOrd="0" destOrd="0" parTransId="{998FB3FC-F334-4E90-A16D-9C4BB65F5ACA}" sibTransId="{CEA3D8CA-E57C-4DBB-B79D-2A5FCD36B9ED}"/>
    <dgm:cxn modelId="{27BF4490-C472-478E-BDF7-DB70EBA97807}" type="presOf" srcId="{E4A116BE-B890-4B7A-8EA0-D1A772BA4875}" destId="{B76EC4AF-1ED8-483D-9D90-9E035CE74441}" srcOrd="0" destOrd="0" presId="urn:microsoft.com/office/officeart/2005/8/layout/hList9"/>
    <dgm:cxn modelId="{F7F1E718-DA5B-4DF3-9400-BB8321700DD9}" type="presOf" srcId="{AD5B3D99-9171-4F89-8D2E-538C86F40A4D}" destId="{CB656B33-42CE-4D01-BDE8-04F65ED6CCA1}" srcOrd="1" destOrd="0" presId="urn:microsoft.com/office/officeart/2005/8/layout/hList9"/>
    <dgm:cxn modelId="{94AA28CF-6FC5-44D3-9CF7-AF6224F4CF90}" type="presOf" srcId="{C68C4E01-1679-4D4C-AE93-2E1F7E708DB5}" destId="{A16E3439-6DFA-4009-8F85-F360F9E16A57}" srcOrd="0" destOrd="0" presId="urn:microsoft.com/office/officeart/2005/8/layout/hList9"/>
    <dgm:cxn modelId="{0AAE4925-FF1B-4BCC-8580-F43F8CAAD969}" srcId="{47F5ABAF-2090-4197-B015-D072C0CC5236}" destId="{AD5B3D99-9171-4F89-8D2E-538C86F40A4D}" srcOrd="0" destOrd="0" parTransId="{79823047-59B8-4DF2-B875-77247DEE8411}" sibTransId="{6B391A1F-BC21-4672-B872-7ACD6FFB69AA}"/>
    <dgm:cxn modelId="{9D485FAE-E975-4117-A111-2223D0FDAFA6}" srcId="{D42B1595-5393-411E-BF8D-97BC251568A8}" destId="{5AB3F148-4A4A-46E2-BCDF-F7726FBD7CBF}" srcOrd="1" destOrd="0" parTransId="{84389C2D-A515-49D9-9691-FFF44340C437}" sibTransId="{C538455F-411A-4668-B519-0033B9515C2B}"/>
    <dgm:cxn modelId="{C2BCD4AF-7A50-481D-AA1D-C7C6B9926690}" type="presOf" srcId="{D42B1595-5393-411E-BF8D-97BC251568A8}" destId="{B33A3AE6-93AD-488F-AAFF-1FE4564AF96E}" srcOrd="0" destOrd="0" presId="urn:microsoft.com/office/officeart/2005/8/layout/hList9"/>
    <dgm:cxn modelId="{4A805048-B11D-4C18-9E2D-0AB12F3A6D38}" type="presOf" srcId="{9109EDAA-0808-40FE-B100-008DA1CE7F78}" destId="{0EAB93E8-418B-4940-B8BB-BA9A7785467E}" srcOrd="0" destOrd="0" presId="urn:microsoft.com/office/officeart/2005/8/layout/hList9"/>
    <dgm:cxn modelId="{CDFF85B4-D82D-48C8-8991-20FA21BE1D50}" srcId="{4AEC22FE-2C76-4F42-922A-86665BD87523}" destId="{C9214774-F094-4F9D-8187-53650DBADB70}" srcOrd="0" destOrd="0" parTransId="{18513A18-E133-411A-8765-9543C3E5640A}" sibTransId="{AD7C927E-9BE4-4D2B-8419-2D907005F527}"/>
    <dgm:cxn modelId="{4AA1EA67-4EC1-4A0C-BAD2-C46D0E10845E}" type="presOf" srcId="{C9214774-F094-4F9D-8187-53650DBADB70}" destId="{2C17EA16-DD1F-4C19-A839-1D1AB1F67330}" srcOrd="0" destOrd="0" presId="urn:microsoft.com/office/officeart/2005/8/layout/hList9"/>
    <dgm:cxn modelId="{969127E0-9426-4A34-9465-B820E25FB51E}" srcId="{5AB3F148-4A4A-46E2-BCDF-F7726FBD7CBF}" destId="{C68C4E01-1679-4D4C-AE93-2E1F7E708DB5}" srcOrd="0" destOrd="0" parTransId="{3DA3BFFD-D8EE-4C55-96E1-8DDDA915FEB3}" sibTransId="{AF6B7790-B5E0-47C4-BE50-5F9F0039AFCB}"/>
    <dgm:cxn modelId="{7DE714B7-5B04-4814-B8BD-2FE437D86848}" type="presOf" srcId="{C9214774-F094-4F9D-8187-53650DBADB70}" destId="{A10CEF7F-37EF-453A-93E6-759359D02892}" srcOrd="1" destOrd="0" presId="urn:microsoft.com/office/officeart/2005/8/layout/hList9"/>
    <dgm:cxn modelId="{8B374D94-BBA2-495D-9B6F-933177056A2C}" type="presOf" srcId="{5AB3F148-4A4A-46E2-BCDF-F7726FBD7CBF}" destId="{101C34BE-249B-4D68-B602-9BB6AF227542}" srcOrd="0" destOrd="0" presId="urn:microsoft.com/office/officeart/2005/8/layout/hList9"/>
    <dgm:cxn modelId="{408E3DF4-9877-40E7-8842-34425B200033}" type="presOf" srcId="{4AEC22FE-2C76-4F42-922A-86665BD87523}" destId="{FA395828-ED63-4C8E-80D3-3423AC9EAA5E}" srcOrd="0" destOrd="0" presId="urn:microsoft.com/office/officeart/2005/8/layout/hList9"/>
    <dgm:cxn modelId="{FF272BC4-BDD7-4F3D-8BB3-41A04596468D}" type="presOf" srcId="{9109EDAA-0808-40FE-B100-008DA1CE7F78}" destId="{A299350C-70AE-4683-AAFE-BAE4E924FB1C}" srcOrd="1" destOrd="0" presId="urn:microsoft.com/office/officeart/2005/8/layout/hList9"/>
    <dgm:cxn modelId="{945101CD-7189-42E9-BBE1-B42FABEFA28B}" type="presOf" srcId="{47F5ABAF-2090-4197-B015-D072C0CC5236}" destId="{A409EB06-4F99-4C84-B5A1-E71F06981DF6}" srcOrd="0" destOrd="0" presId="urn:microsoft.com/office/officeart/2005/8/layout/hList9"/>
    <dgm:cxn modelId="{612FC0AD-8FEA-41DB-A371-B54D00DB8DF8}" type="presOf" srcId="{AD5B3D99-9171-4F89-8D2E-538C86F40A4D}" destId="{621E1B30-EAC8-4412-A846-BE15F575D3D8}" srcOrd="0" destOrd="0" presId="urn:microsoft.com/office/officeart/2005/8/layout/hList9"/>
    <dgm:cxn modelId="{3AED6401-C780-475F-9F60-823A56F8F18E}" srcId="{D42B1595-5393-411E-BF8D-97BC251568A8}" destId="{E4A116BE-B890-4B7A-8EA0-D1A772BA4875}" srcOrd="3" destOrd="0" parTransId="{C231A5E6-45F2-4898-BDA9-ED59AFFF039A}" sibTransId="{F782D61E-DA40-4603-90F7-EDBAD8FC34A9}"/>
    <dgm:cxn modelId="{FCD3D555-E070-4F7A-9BED-9D2A9B02B8A7}" type="presParOf" srcId="{B33A3AE6-93AD-488F-AAFF-1FE4564AF96E}" destId="{06549D32-3089-4108-9339-08495C0833BF}" srcOrd="0" destOrd="0" presId="urn:microsoft.com/office/officeart/2005/8/layout/hList9"/>
    <dgm:cxn modelId="{083978D8-D5F3-4700-94A4-20BC6C30368C}" type="presParOf" srcId="{B33A3AE6-93AD-488F-AAFF-1FE4564AF96E}" destId="{ABAE759D-689E-40A1-9622-5DF105133CA5}" srcOrd="1" destOrd="0" presId="urn:microsoft.com/office/officeart/2005/8/layout/hList9"/>
    <dgm:cxn modelId="{2C1F5633-0E07-456F-87C1-872C9A990C99}" type="presParOf" srcId="{ABAE759D-689E-40A1-9622-5DF105133CA5}" destId="{BB4478AC-CA4A-489B-8903-9E8D9528AA19}" srcOrd="0" destOrd="0" presId="urn:microsoft.com/office/officeart/2005/8/layout/hList9"/>
    <dgm:cxn modelId="{E338228B-E327-47C7-8F55-92E61F4D5377}" type="presParOf" srcId="{ABAE759D-689E-40A1-9622-5DF105133CA5}" destId="{A339E352-B11F-4015-9956-820DBFA3D520}" srcOrd="1" destOrd="0" presId="urn:microsoft.com/office/officeart/2005/8/layout/hList9"/>
    <dgm:cxn modelId="{E66678EF-441C-4615-A73E-4536D3D4F18E}" type="presParOf" srcId="{A339E352-B11F-4015-9956-820DBFA3D520}" destId="{621E1B30-EAC8-4412-A846-BE15F575D3D8}" srcOrd="0" destOrd="0" presId="urn:microsoft.com/office/officeart/2005/8/layout/hList9"/>
    <dgm:cxn modelId="{505C7569-F7B1-41CB-BAF8-AC9B55B71E80}" type="presParOf" srcId="{A339E352-B11F-4015-9956-820DBFA3D520}" destId="{CB656B33-42CE-4D01-BDE8-04F65ED6CCA1}" srcOrd="1" destOrd="0" presId="urn:microsoft.com/office/officeart/2005/8/layout/hList9"/>
    <dgm:cxn modelId="{AA32D81A-869E-40A0-B4B7-834539F852A3}" type="presParOf" srcId="{B33A3AE6-93AD-488F-AAFF-1FE4564AF96E}" destId="{269F3051-6EDC-41F7-84A2-62716802FEB9}" srcOrd="2" destOrd="0" presId="urn:microsoft.com/office/officeart/2005/8/layout/hList9"/>
    <dgm:cxn modelId="{38A7106B-50A3-4B22-BE6F-04697F676A5D}" type="presParOf" srcId="{B33A3AE6-93AD-488F-AAFF-1FE4564AF96E}" destId="{A409EB06-4F99-4C84-B5A1-E71F06981DF6}" srcOrd="3" destOrd="0" presId="urn:microsoft.com/office/officeart/2005/8/layout/hList9"/>
    <dgm:cxn modelId="{6212AF1C-4CEC-4170-8770-125E55A98F9C}" type="presParOf" srcId="{B33A3AE6-93AD-488F-AAFF-1FE4564AF96E}" destId="{C861C183-2EBE-433B-B99D-03CC8D1CC19C}" srcOrd="4" destOrd="0" presId="urn:microsoft.com/office/officeart/2005/8/layout/hList9"/>
    <dgm:cxn modelId="{5D20317C-56CC-4B0E-B8FA-0E05452E1F95}" type="presParOf" srcId="{B33A3AE6-93AD-488F-AAFF-1FE4564AF96E}" destId="{A0FD111B-D104-410D-9158-80279B12BEA2}" srcOrd="5" destOrd="0" presId="urn:microsoft.com/office/officeart/2005/8/layout/hList9"/>
    <dgm:cxn modelId="{927EBA08-8F64-4B24-8FC1-6B624225B29B}" type="presParOf" srcId="{B33A3AE6-93AD-488F-AAFF-1FE4564AF96E}" destId="{48DC9BA1-A504-45FD-8EC1-3AEECFBA18AF}" srcOrd="6" destOrd="0" presId="urn:microsoft.com/office/officeart/2005/8/layout/hList9"/>
    <dgm:cxn modelId="{7A52B906-3478-4CC7-B24A-5533C64684DA}" type="presParOf" srcId="{48DC9BA1-A504-45FD-8EC1-3AEECFBA18AF}" destId="{4CCBA915-37DC-43AC-B653-8BC4B1CDAF4C}" srcOrd="0" destOrd="0" presId="urn:microsoft.com/office/officeart/2005/8/layout/hList9"/>
    <dgm:cxn modelId="{832859E4-5CBB-4791-A989-62925F6F942F}" type="presParOf" srcId="{48DC9BA1-A504-45FD-8EC1-3AEECFBA18AF}" destId="{F1BDE15B-5F79-4A4F-AAEC-1DAE3277286E}" srcOrd="1" destOrd="0" presId="urn:microsoft.com/office/officeart/2005/8/layout/hList9"/>
    <dgm:cxn modelId="{6DCB12DA-3AB4-441C-A546-CB3B167B7915}" type="presParOf" srcId="{F1BDE15B-5F79-4A4F-AAEC-1DAE3277286E}" destId="{A16E3439-6DFA-4009-8F85-F360F9E16A57}" srcOrd="0" destOrd="0" presId="urn:microsoft.com/office/officeart/2005/8/layout/hList9"/>
    <dgm:cxn modelId="{A8399CDB-BB75-425F-9D64-589415E68E42}" type="presParOf" srcId="{F1BDE15B-5F79-4A4F-AAEC-1DAE3277286E}" destId="{1CA250F3-65CF-4783-BDDE-7F761A3310F1}" srcOrd="1" destOrd="0" presId="urn:microsoft.com/office/officeart/2005/8/layout/hList9"/>
    <dgm:cxn modelId="{3341DD75-A33A-4032-B4CD-93C763DEC0C0}" type="presParOf" srcId="{B33A3AE6-93AD-488F-AAFF-1FE4564AF96E}" destId="{668C1239-1BC3-4C13-806E-7784B36C1030}" srcOrd="7" destOrd="0" presId="urn:microsoft.com/office/officeart/2005/8/layout/hList9"/>
    <dgm:cxn modelId="{FBA7F9C9-F8FE-42FC-AA6D-F6385A81B61E}" type="presParOf" srcId="{B33A3AE6-93AD-488F-AAFF-1FE4564AF96E}" destId="{101C34BE-249B-4D68-B602-9BB6AF227542}" srcOrd="8" destOrd="0" presId="urn:microsoft.com/office/officeart/2005/8/layout/hList9"/>
    <dgm:cxn modelId="{C5F08EC6-554D-4825-950F-288E35DDC852}" type="presParOf" srcId="{B33A3AE6-93AD-488F-AAFF-1FE4564AF96E}" destId="{676FB36F-0A57-4AC8-92FC-E6840716C4FA}" srcOrd="9" destOrd="0" presId="urn:microsoft.com/office/officeart/2005/8/layout/hList9"/>
    <dgm:cxn modelId="{E971F04D-B81F-4AB6-B99E-FC5F0F2526E3}" type="presParOf" srcId="{B33A3AE6-93AD-488F-AAFF-1FE4564AF96E}" destId="{6256B695-C1BD-443C-A3CC-663AE38C4EEE}" srcOrd="10" destOrd="0" presId="urn:microsoft.com/office/officeart/2005/8/layout/hList9"/>
    <dgm:cxn modelId="{8CB14930-47EB-4860-BE0B-1FB96F147071}" type="presParOf" srcId="{B33A3AE6-93AD-488F-AAFF-1FE4564AF96E}" destId="{A8F92EC0-9C49-4D98-9DED-4BE3B58D6D89}" srcOrd="11" destOrd="0" presId="urn:microsoft.com/office/officeart/2005/8/layout/hList9"/>
    <dgm:cxn modelId="{338D1042-3470-4354-81E6-D4F5050E3B7B}" type="presParOf" srcId="{A8F92EC0-9C49-4D98-9DED-4BE3B58D6D89}" destId="{9484950F-8367-4F74-8F0B-5073432BF21B}" srcOrd="0" destOrd="0" presId="urn:microsoft.com/office/officeart/2005/8/layout/hList9"/>
    <dgm:cxn modelId="{6027CD0F-26BB-42E2-A2FB-00FC3DC37DA8}" type="presParOf" srcId="{A8F92EC0-9C49-4D98-9DED-4BE3B58D6D89}" destId="{A87D1E08-EC8A-4E97-ACF5-1E5596EE0488}" srcOrd="1" destOrd="0" presId="urn:microsoft.com/office/officeart/2005/8/layout/hList9"/>
    <dgm:cxn modelId="{F970B80D-784C-4725-A06C-52E05ACB9AB3}" type="presParOf" srcId="{A87D1E08-EC8A-4E97-ACF5-1E5596EE0488}" destId="{2C17EA16-DD1F-4C19-A839-1D1AB1F67330}" srcOrd="0" destOrd="0" presId="urn:microsoft.com/office/officeart/2005/8/layout/hList9"/>
    <dgm:cxn modelId="{1E24DB89-849A-45CE-A5C3-C294A13F1346}" type="presParOf" srcId="{A87D1E08-EC8A-4E97-ACF5-1E5596EE0488}" destId="{A10CEF7F-37EF-453A-93E6-759359D02892}" srcOrd="1" destOrd="0" presId="urn:microsoft.com/office/officeart/2005/8/layout/hList9"/>
    <dgm:cxn modelId="{94E6FE68-87BD-4A14-8AAD-CA9BBE220005}" type="presParOf" srcId="{B33A3AE6-93AD-488F-AAFF-1FE4564AF96E}" destId="{355B212C-C936-4E29-BF21-5C84BC18ED5C}" srcOrd="12" destOrd="0" presId="urn:microsoft.com/office/officeart/2005/8/layout/hList9"/>
    <dgm:cxn modelId="{83E1621E-FE19-459D-9DED-621F42547F38}" type="presParOf" srcId="{B33A3AE6-93AD-488F-AAFF-1FE4564AF96E}" destId="{FA395828-ED63-4C8E-80D3-3423AC9EAA5E}" srcOrd="13" destOrd="0" presId="urn:microsoft.com/office/officeart/2005/8/layout/hList9"/>
    <dgm:cxn modelId="{F2D17C8F-4C7A-4776-83CD-B049E83173A6}" type="presParOf" srcId="{B33A3AE6-93AD-488F-AAFF-1FE4564AF96E}" destId="{C53E8E37-1E32-4AA4-B6B6-AD2FE7914029}" srcOrd="14" destOrd="0" presId="urn:microsoft.com/office/officeart/2005/8/layout/hList9"/>
    <dgm:cxn modelId="{23C08EE8-A81C-4D9C-A729-D4EEE350F915}" type="presParOf" srcId="{B33A3AE6-93AD-488F-AAFF-1FE4564AF96E}" destId="{29010CB0-8740-4CC6-A3C8-AC3DB3AC540D}" srcOrd="15" destOrd="0" presId="urn:microsoft.com/office/officeart/2005/8/layout/hList9"/>
    <dgm:cxn modelId="{AA14D377-082C-4ADC-9311-90D0C58D3DAD}" type="presParOf" srcId="{B33A3AE6-93AD-488F-AAFF-1FE4564AF96E}" destId="{F2F49A1D-613F-4365-96F6-DF4033F3FFAA}" srcOrd="16" destOrd="0" presId="urn:microsoft.com/office/officeart/2005/8/layout/hList9"/>
    <dgm:cxn modelId="{3B9D6348-8098-4968-90AB-827F4EED01FF}" type="presParOf" srcId="{F2F49A1D-613F-4365-96F6-DF4033F3FFAA}" destId="{E639B0E5-1C48-4C03-93EE-FE9654164753}" srcOrd="0" destOrd="0" presId="urn:microsoft.com/office/officeart/2005/8/layout/hList9"/>
    <dgm:cxn modelId="{1A98CEA2-26D2-4DFB-B1B6-5DCE9A7DC5F7}" type="presParOf" srcId="{F2F49A1D-613F-4365-96F6-DF4033F3FFAA}" destId="{EE199C1B-5D84-488E-8A43-BCA02858415A}" srcOrd="1" destOrd="0" presId="urn:microsoft.com/office/officeart/2005/8/layout/hList9"/>
    <dgm:cxn modelId="{6C37306F-9D2C-41F5-84F3-AFDDF4E88F29}" type="presParOf" srcId="{EE199C1B-5D84-488E-8A43-BCA02858415A}" destId="{0EAB93E8-418B-4940-B8BB-BA9A7785467E}" srcOrd="0" destOrd="0" presId="urn:microsoft.com/office/officeart/2005/8/layout/hList9"/>
    <dgm:cxn modelId="{40FAE299-4B01-4DBA-8968-6E8B1629CD98}" type="presParOf" srcId="{EE199C1B-5D84-488E-8A43-BCA02858415A}" destId="{A299350C-70AE-4683-AAFE-BAE4E924FB1C}" srcOrd="1" destOrd="0" presId="urn:microsoft.com/office/officeart/2005/8/layout/hList9"/>
    <dgm:cxn modelId="{BFCB5DB1-9DD7-4A46-93FC-23C639B3D2E6}" type="presParOf" srcId="{B33A3AE6-93AD-488F-AAFF-1FE4564AF96E}" destId="{3281C76D-59CD-4B25-8B7F-2ABFAAAECA41}" srcOrd="17" destOrd="0" presId="urn:microsoft.com/office/officeart/2005/8/layout/hList9"/>
    <dgm:cxn modelId="{0C7C7F7D-6BF4-4BD8-BDF6-D4B6E8E174D4}" type="presParOf" srcId="{B33A3AE6-93AD-488F-AAFF-1FE4564AF96E}" destId="{B76EC4AF-1ED8-483D-9D90-9E035CE74441}" srcOrd="1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9EDAD3C-E2A8-4A34-805B-8414431AD849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A98DAA-83A8-4C16-8EAC-0C86F7C814CE}">
      <dgm:prSet custT="1"/>
      <dgm:spPr>
        <a:solidFill>
          <a:srgbClr val="F8F7CA"/>
        </a:solidFill>
      </dgm:spPr>
      <dgm:t>
        <a:bodyPr/>
        <a:lstStyle/>
        <a:p>
          <a:pPr rtl="0"/>
          <a:r>
            <a:rPr lang="sv-SE" sz="1500" b="1" dirty="0" smtClean="0">
              <a:ln w="3175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rPr>
            <a:t>Fat</a:t>
          </a:r>
          <a:endParaRPr lang="en-US" sz="1500" dirty="0">
            <a:ln w="3175">
              <a:noFill/>
            </a:ln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A52BAC0E-E6B6-4854-B3D5-0AB1F11CC865}" type="parTrans" cxnId="{882D2B4C-2777-41BD-B49E-E9D9431EA3D4}">
      <dgm:prSet/>
      <dgm:spPr/>
      <dgm:t>
        <a:bodyPr/>
        <a:lstStyle/>
        <a:p>
          <a:endParaRPr lang="en-US"/>
        </a:p>
      </dgm:t>
    </dgm:pt>
    <dgm:pt modelId="{35C9B1F7-560D-4CE7-A5CB-1DA40F7E0F49}" type="sibTrans" cxnId="{882D2B4C-2777-41BD-B49E-E9D9431EA3D4}">
      <dgm:prSet/>
      <dgm:spPr/>
      <dgm:t>
        <a:bodyPr/>
        <a:lstStyle/>
        <a:p>
          <a:endParaRPr lang="en-US"/>
        </a:p>
      </dgm:t>
    </dgm:pt>
    <dgm:pt modelId="{3E5E3287-1FFA-4D37-A5F6-D7D81A698321}">
      <dgm:prSet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0"/>
          <a:r>
            <a:rPr lang="sv-SE" dirty="0" smtClean="0">
              <a:solidFill>
                <a:sysClr val="windowText" lastClr="000000"/>
              </a:solidFill>
            </a:rPr>
            <a:t>Store </a:t>
          </a:r>
          <a:r>
            <a:rPr lang="sv-SE" dirty="0" smtClean="0">
              <a:solidFill>
                <a:sysClr val="windowText" lastClr="000000"/>
              </a:solidFill>
            </a:rPr>
            <a:t>energy</a:t>
          </a:r>
          <a:endParaRPr lang="sv-SE" dirty="0">
            <a:solidFill>
              <a:sysClr val="windowText" lastClr="000000"/>
            </a:solidFill>
          </a:endParaRPr>
        </a:p>
      </dgm:t>
    </dgm:pt>
    <dgm:pt modelId="{D90063AA-62FA-40B0-8AFC-F92622CB18C1}" type="parTrans" cxnId="{FD0820B5-BF80-4E19-A4B4-E94F56F0C053}">
      <dgm:prSet/>
      <dgm:spPr/>
      <dgm:t>
        <a:bodyPr/>
        <a:lstStyle/>
        <a:p>
          <a:endParaRPr lang="en-US"/>
        </a:p>
      </dgm:t>
    </dgm:pt>
    <dgm:pt modelId="{2A85C063-2676-4D29-B7DA-3C0DE7D5E7D9}" type="sibTrans" cxnId="{FD0820B5-BF80-4E19-A4B4-E94F56F0C053}">
      <dgm:prSet/>
      <dgm:spPr/>
      <dgm:t>
        <a:bodyPr/>
        <a:lstStyle/>
        <a:p>
          <a:endParaRPr lang="en-US"/>
        </a:p>
      </dgm:t>
    </dgm:pt>
    <dgm:pt modelId="{729CAED4-F75A-4547-97B7-58F9FB03A798}">
      <dgm:prSet custT="1"/>
      <dgm:spPr>
        <a:solidFill>
          <a:srgbClr val="80B6DA"/>
        </a:solidFill>
      </dgm:spPr>
      <dgm:t>
        <a:bodyPr/>
        <a:lstStyle/>
        <a:p>
          <a:pPr rtl="0"/>
          <a:r>
            <a:rPr lang="sv-SE" sz="1500" b="1" dirty="0" smtClean="0"/>
            <a:t>Sense</a:t>
          </a:r>
          <a:endParaRPr lang="sv-SE" sz="1500" dirty="0"/>
        </a:p>
      </dgm:t>
    </dgm:pt>
    <dgm:pt modelId="{BDA85EFC-44B7-48C2-84D2-5AB3278BB537}" type="parTrans" cxnId="{AC1E3B06-2763-415C-B2BD-223C5CF6AB1C}">
      <dgm:prSet/>
      <dgm:spPr/>
      <dgm:t>
        <a:bodyPr/>
        <a:lstStyle/>
        <a:p>
          <a:endParaRPr lang="en-US"/>
        </a:p>
      </dgm:t>
    </dgm:pt>
    <dgm:pt modelId="{D494C14C-47F4-45D8-8D3D-854F404DCED4}" type="sibTrans" cxnId="{AC1E3B06-2763-415C-B2BD-223C5CF6AB1C}">
      <dgm:prSet/>
      <dgm:spPr/>
      <dgm:t>
        <a:bodyPr/>
        <a:lstStyle/>
        <a:p>
          <a:endParaRPr lang="en-US"/>
        </a:p>
      </dgm:t>
    </dgm:pt>
    <dgm:pt modelId="{70421937-F330-4F89-A7CB-210E6992065C}">
      <dgm:prSet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0"/>
          <a:r>
            <a:rPr lang="sv-SE" dirty="0" smtClean="0"/>
            <a:t>Sensor input to nervous system</a:t>
          </a:r>
          <a:endParaRPr lang="sv-SE" dirty="0"/>
        </a:p>
      </dgm:t>
    </dgm:pt>
    <dgm:pt modelId="{08FE3A0A-F9F1-4C93-A9A6-B16113C80009}" type="parTrans" cxnId="{2E047E6D-4D1A-45BC-A584-39B4587A98AC}">
      <dgm:prSet/>
      <dgm:spPr/>
      <dgm:t>
        <a:bodyPr/>
        <a:lstStyle/>
        <a:p>
          <a:endParaRPr lang="en-US"/>
        </a:p>
      </dgm:t>
    </dgm:pt>
    <dgm:pt modelId="{92C9DB48-F9BE-436F-85A1-BE688E027EAA}" type="sibTrans" cxnId="{2E047E6D-4D1A-45BC-A584-39B4587A98AC}">
      <dgm:prSet/>
      <dgm:spPr/>
      <dgm:t>
        <a:bodyPr/>
        <a:lstStyle/>
        <a:p>
          <a:endParaRPr lang="en-US"/>
        </a:p>
      </dgm:t>
    </dgm:pt>
    <dgm:pt modelId="{DF8B1A23-5E81-43AC-87F6-2A78F07DF285}">
      <dgm:prSet custT="1"/>
      <dgm:spPr>
        <a:gradFill flip="none" rotWithShape="1">
          <a:gsLst>
            <a:gs pos="33000">
              <a:schemeClr val="accent2">
                <a:lumMod val="0"/>
                <a:lumOff val="100000"/>
              </a:schemeClr>
            </a:gs>
            <a:gs pos="100000">
              <a:srgbClr val="D1B10F">
                <a:alpha val="63000"/>
              </a:srgbClr>
            </a:gs>
          </a:gsLst>
          <a:path path="circle">
            <a:fillToRect l="50000" t="-80000" r="50000" b="180000"/>
          </a:path>
          <a:tileRect/>
        </a:gradFill>
        <a:scene3d>
          <a:camera prst="orthographicFront"/>
          <a:lightRig rig="threePt" dir="t"/>
        </a:scene3d>
        <a:sp3d prstMaterial="metal"/>
      </dgm:spPr>
      <dgm:t>
        <a:bodyPr/>
        <a:lstStyle/>
        <a:p>
          <a:pPr rtl="0"/>
          <a:r>
            <a:rPr lang="sv-SE" sz="1500" b="1" dirty="0" smtClean="0"/>
            <a:t>Egg</a:t>
          </a:r>
          <a:endParaRPr lang="sv-SE" sz="1500" dirty="0"/>
        </a:p>
      </dgm:t>
    </dgm:pt>
    <dgm:pt modelId="{AE103991-2502-4ED4-9D9E-A2AC20A09576}" type="parTrans" cxnId="{A6D6C300-B4CE-48A1-A8A5-38740F2505DA}">
      <dgm:prSet/>
      <dgm:spPr/>
      <dgm:t>
        <a:bodyPr/>
        <a:lstStyle/>
        <a:p>
          <a:endParaRPr lang="en-US"/>
        </a:p>
      </dgm:t>
    </dgm:pt>
    <dgm:pt modelId="{5C983AEB-E053-4474-8CF1-F6D51D69DA58}" type="sibTrans" cxnId="{A6D6C300-B4CE-48A1-A8A5-38740F2505DA}">
      <dgm:prSet/>
      <dgm:spPr/>
      <dgm:t>
        <a:bodyPr/>
        <a:lstStyle/>
        <a:p>
          <a:endParaRPr lang="en-US"/>
        </a:p>
      </dgm:t>
    </dgm:pt>
    <dgm:pt modelId="{647318F6-EC29-47AC-9FD0-140F8DFEB6D2}">
      <dgm:prSet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0"/>
          <a:r>
            <a:rPr lang="sv-SE" dirty="0" smtClean="0"/>
            <a:t>Store </a:t>
          </a:r>
          <a:r>
            <a:rPr lang="sv-SE" dirty="0" smtClean="0"/>
            <a:t>energy and </a:t>
          </a:r>
          <a:r>
            <a:rPr lang="sv-SE" dirty="0" smtClean="0"/>
            <a:t>form </a:t>
          </a:r>
          <a:r>
            <a:rPr lang="sv-SE" dirty="0" smtClean="0"/>
            <a:t>new organism at </a:t>
          </a:r>
          <a:r>
            <a:rPr lang="en-US" noProof="0" dirty="0" smtClean="0"/>
            <a:t>threshold</a:t>
          </a:r>
          <a:endParaRPr lang="en-US" noProof="0" dirty="0"/>
        </a:p>
      </dgm:t>
    </dgm:pt>
    <dgm:pt modelId="{C062CAFB-5435-4535-B6C6-16577462570D}" type="parTrans" cxnId="{0654165C-B1AB-4424-9D7F-2F2A8F919039}">
      <dgm:prSet/>
      <dgm:spPr/>
      <dgm:t>
        <a:bodyPr/>
        <a:lstStyle/>
        <a:p>
          <a:endParaRPr lang="en-US"/>
        </a:p>
      </dgm:t>
    </dgm:pt>
    <dgm:pt modelId="{75FB92C7-24BC-4106-8026-1B3A89C31CA4}" type="sibTrans" cxnId="{0654165C-B1AB-4424-9D7F-2F2A8F919039}">
      <dgm:prSet/>
      <dgm:spPr/>
      <dgm:t>
        <a:bodyPr/>
        <a:lstStyle/>
        <a:p>
          <a:endParaRPr lang="en-US"/>
        </a:p>
      </dgm:t>
    </dgm:pt>
    <dgm:pt modelId="{50E62FA6-BB62-4F8D-9B1F-29929559CE6F}" type="pres">
      <dgm:prSet presAssocID="{39EDAD3C-E2A8-4A34-805B-8414431AD849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6C3DA98-DDBC-405B-85D9-F8A467E7AA0B}" type="pres">
      <dgm:prSet presAssocID="{D7A98DAA-83A8-4C16-8EAC-0C86F7C814CE}" presName="posSpace" presStyleCnt="0"/>
      <dgm:spPr/>
    </dgm:pt>
    <dgm:pt modelId="{B0B36BC0-7966-4FCA-AB38-6FEBFAD638A4}" type="pres">
      <dgm:prSet presAssocID="{D7A98DAA-83A8-4C16-8EAC-0C86F7C814CE}" presName="vertFlow" presStyleCnt="0"/>
      <dgm:spPr/>
    </dgm:pt>
    <dgm:pt modelId="{6623E17E-380E-4680-9F49-BBE700B02BE1}" type="pres">
      <dgm:prSet presAssocID="{D7A98DAA-83A8-4C16-8EAC-0C86F7C814CE}" presName="topSpace" presStyleCnt="0"/>
      <dgm:spPr/>
    </dgm:pt>
    <dgm:pt modelId="{3979E2F6-2D20-4BDB-92E5-A58CA659D8DF}" type="pres">
      <dgm:prSet presAssocID="{D7A98DAA-83A8-4C16-8EAC-0C86F7C814CE}" presName="firstComp" presStyleCnt="0"/>
      <dgm:spPr/>
    </dgm:pt>
    <dgm:pt modelId="{FD619DF2-2B86-4727-B403-000187CCA399}" type="pres">
      <dgm:prSet presAssocID="{D7A98DAA-83A8-4C16-8EAC-0C86F7C814CE}" presName="firstChild" presStyleLbl="bgAccFollowNode1" presStyleIdx="0" presStyleCnt="3"/>
      <dgm:spPr/>
      <dgm:t>
        <a:bodyPr/>
        <a:lstStyle/>
        <a:p>
          <a:endParaRPr lang="en-US"/>
        </a:p>
      </dgm:t>
    </dgm:pt>
    <dgm:pt modelId="{CE71ECA9-87B5-41C8-92EC-5466C140B034}" type="pres">
      <dgm:prSet presAssocID="{D7A98DAA-83A8-4C16-8EAC-0C86F7C814CE}" presName="firstChildTx" presStyleLbl="b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5C539E-56EB-4C73-9254-9007BC6705E1}" type="pres">
      <dgm:prSet presAssocID="{D7A98DAA-83A8-4C16-8EAC-0C86F7C814CE}" presName="negSpace" presStyleCnt="0"/>
      <dgm:spPr/>
    </dgm:pt>
    <dgm:pt modelId="{C0B17760-1F58-42BA-8625-0B1BF1082D08}" type="pres">
      <dgm:prSet presAssocID="{D7A98DAA-83A8-4C16-8EAC-0C86F7C814CE}" presName="circle" presStyleLbl="node1" presStyleIdx="0" presStyleCnt="3"/>
      <dgm:spPr/>
      <dgm:t>
        <a:bodyPr/>
        <a:lstStyle/>
        <a:p>
          <a:endParaRPr lang="en-US"/>
        </a:p>
      </dgm:t>
    </dgm:pt>
    <dgm:pt modelId="{7E050896-E72B-4E10-A562-1EC4A6924B73}" type="pres">
      <dgm:prSet presAssocID="{35C9B1F7-560D-4CE7-A5CB-1DA40F7E0F49}" presName="transSpace" presStyleCnt="0"/>
      <dgm:spPr/>
    </dgm:pt>
    <dgm:pt modelId="{5E3468D4-8E83-4330-9F3C-1D4815E98F1D}" type="pres">
      <dgm:prSet presAssocID="{729CAED4-F75A-4547-97B7-58F9FB03A798}" presName="posSpace" presStyleCnt="0"/>
      <dgm:spPr/>
    </dgm:pt>
    <dgm:pt modelId="{1DDF63E6-F08D-42C9-ACC2-B54F45B2C44B}" type="pres">
      <dgm:prSet presAssocID="{729CAED4-F75A-4547-97B7-58F9FB03A798}" presName="vertFlow" presStyleCnt="0"/>
      <dgm:spPr/>
    </dgm:pt>
    <dgm:pt modelId="{47C11A2E-6745-4B01-AD81-D2B0DB370744}" type="pres">
      <dgm:prSet presAssocID="{729CAED4-F75A-4547-97B7-58F9FB03A798}" presName="topSpace" presStyleCnt="0"/>
      <dgm:spPr/>
    </dgm:pt>
    <dgm:pt modelId="{56840D2D-8E5C-4F86-8AE4-C4755494FE84}" type="pres">
      <dgm:prSet presAssocID="{729CAED4-F75A-4547-97B7-58F9FB03A798}" presName="firstComp" presStyleCnt="0"/>
      <dgm:spPr/>
    </dgm:pt>
    <dgm:pt modelId="{AC0F7F5F-7007-4B35-B1F1-E0DE4FFBE4B7}" type="pres">
      <dgm:prSet presAssocID="{729CAED4-F75A-4547-97B7-58F9FB03A798}" presName="firstChild" presStyleLbl="bgAccFollowNode1" presStyleIdx="1" presStyleCnt="3"/>
      <dgm:spPr/>
      <dgm:t>
        <a:bodyPr/>
        <a:lstStyle/>
        <a:p>
          <a:endParaRPr lang="en-US"/>
        </a:p>
      </dgm:t>
    </dgm:pt>
    <dgm:pt modelId="{6622CEEE-4C34-49A3-8DC3-85D13A4E24B5}" type="pres">
      <dgm:prSet presAssocID="{729CAED4-F75A-4547-97B7-58F9FB03A798}" presName="firstChildTx" presStyleLbl="b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03B19A-818F-4ACB-AFDF-EE98BA26C1C5}" type="pres">
      <dgm:prSet presAssocID="{729CAED4-F75A-4547-97B7-58F9FB03A798}" presName="negSpace" presStyleCnt="0"/>
      <dgm:spPr/>
    </dgm:pt>
    <dgm:pt modelId="{1F9F473B-1DA2-4E82-9620-0296BB859780}" type="pres">
      <dgm:prSet presAssocID="{729CAED4-F75A-4547-97B7-58F9FB03A798}" presName="circle" presStyleLbl="node1" presStyleIdx="1" presStyleCnt="3"/>
      <dgm:spPr/>
      <dgm:t>
        <a:bodyPr/>
        <a:lstStyle/>
        <a:p>
          <a:endParaRPr lang="en-US"/>
        </a:p>
      </dgm:t>
    </dgm:pt>
    <dgm:pt modelId="{553E3AF8-5915-4AB7-A9F3-134955999A9A}" type="pres">
      <dgm:prSet presAssocID="{D494C14C-47F4-45D8-8D3D-854F404DCED4}" presName="transSpace" presStyleCnt="0"/>
      <dgm:spPr/>
    </dgm:pt>
    <dgm:pt modelId="{4D751B4C-E771-412D-A0DD-AEB4ADB42166}" type="pres">
      <dgm:prSet presAssocID="{DF8B1A23-5E81-43AC-87F6-2A78F07DF285}" presName="posSpace" presStyleCnt="0"/>
      <dgm:spPr/>
    </dgm:pt>
    <dgm:pt modelId="{FE15CDB6-1815-4A95-9A89-182EA74DA62F}" type="pres">
      <dgm:prSet presAssocID="{DF8B1A23-5E81-43AC-87F6-2A78F07DF285}" presName="vertFlow" presStyleCnt="0"/>
      <dgm:spPr/>
    </dgm:pt>
    <dgm:pt modelId="{BE73B659-9C57-4DAF-AEE5-A1405ACB2D6D}" type="pres">
      <dgm:prSet presAssocID="{DF8B1A23-5E81-43AC-87F6-2A78F07DF285}" presName="topSpace" presStyleCnt="0"/>
      <dgm:spPr/>
    </dgm:pt>
    <dgm:pt modelId="{F9F828FD-9862-4C5A-A3E6-5C51C0B0FECE}" type="pres">
      <dgm:prSet presAssocID="{DF8B1A23-5E81-43AC-87F6-2A78F07DF285}" presName="firstComp" presStyleCnt="0"/>
      <dgm:spPr/>
    </dgm:pt>
    <dgm:pt modelId="{6BF41B9E-BEA7-45D6-A2D9-3C96346C1D91}" type="pres">
      <dgm:prSet presAssocID="{DF8B1A23-5E81-43AC-87F6-2A78F07DF285}" presName="firstChild" presStyleLbl="bgAccFollowNode1" presStyleIdx="2" presStyleCnt="3"/>
      <dgm:spPr/>
      <dgm:t>
        <a:bodyPr/>
        <a:lstStyle/>
        <a:p>
          <a:endParaRPr lang="en-US"/>
        </a:p>
      </dgm:t>
    </dgm:pt>
    <dgm:pt modelId="{CE9400AF-8CFA-4F99-B655-D273E7A5C3DC}" type="pres">
      <dgm:prSet presAssocID="{DF8B1A23-5E81-43AC-87F6-2A78F07DF285}" presName="firstChildTx" presStyleLbl="b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B33C41-49D1-42A5-B64E-E528569FF41B}" type="pres">
      <dgm:prSet presAssocID="{DF8B1A23-5E81-43AC-87F6-2A78F07DF285}" presName="negSpace" presStyleCnt="0"/>
      <dgm:spPr/>
    </dgm:pt>
    <dgm:pt modelId="{8D2EAD74-6483-4AB3-8A67-A1491DD5FDD9}" type="pres">
      <dgm:prSet presAssocID="{DF8B1A23-5E81-43AC-87F6-2A78F07DF285}" presName="circle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AC1E3B06-2763-415C-B2BD-223C5CF6AB1C}" srcId="{39EDAD3C-E2A8-4A34-805B-8414431AD849}" destId="{729CAED4-F75A-4547-97B7-58F9FB03A798}" srcOrd="1" destOrd="0" parTransId="{BDA85EFC-44B7-48C2-84D2-5AB3278BB537}" sibTransId="{D494C14C-47F4-45D8-8D3D-854F404DCED4}"/>
    <dgm:cxn modelId="{F94E41E3-3684-4A89-A1A0-6276183D6A17}" type="presOf" srcId="{70421937-F330-4F89-A7CB-210E6992065C}" destId="{6622CEEE-4C34-49A3-8DC3-85D13A4E24B5}" srcOrd="1" destOrd="0" presId="urn:microsoft.com/office/officeart/2005/8/layout/hList9"/>
    <dgm:cxn modelId="{9DDF4755-DD83-4214-AEE8-416484B15E65}" type="presOf" srcId="{729CAED4-F75A-4547-97B7-58F9FB03A798}" destId="{1F9F473B-1DA2-4E82-9620-0296BB859780}" srcOrd="0" destOrd="0" presId="urn:microsoft.com/office/officeart/2005/8/layout/hList9"/>
    <dgm:cxn modelId="{FD0820B5-BF80-4E19-A4B4-E94F56F0C053}" srcId="{D7A98DAA-83A8-4C16-8EAC-0C86F7C814CE}" destId="{3E5E3287-1FFA-4D37-A5F6-D7D81A698321}" srcOrd="0" destOrd="0" parTransId="{D90063AA-62FA-40B0-8AFC-F92622CB18C1}" sibTransId="{2A85C063-2676-4D29-B7DA-3C0DE7D5E7D9}"/>
    <dgm:cxn modelId="{3B8375CA-C196-49B1-83D9-B43702CA4C93}" type="presOf" srcId="{39EDAD3C-E2A8-4A34-805B-8414431AD849}" destId="{50E62FA6-BB62-4F8D-9B1F-29929559CE6F}" srcOrd="0" destOrd="0" presId="urn:microsoft.com/office/officeart/2005/8/layout/hList9"/>
    <dgm:cxn modelId="{278D47FE-9A69-4ABD-92A3-FC2659E8591C}" type="presOf" srcId="{DF8B1A23-5E81-43AC-87F6-2A78F07DF285}" destId="{8D2EAD74-6483-4AB3-8A67-A1491DD5FDD9}" srcOrd="0" destOrd="0" presId="urn:microsoft.com/office/officeart/2005/8/layout/hList9"/>
    <dgm:cxn modelId="{2E047E6D-4D1A-45BC-A584-39B4587A98AC}" srcId="{729CAED4-F75A-4547-97B7-58F9FB03A798}" destId="{70421937-F330-4F89-A7CB-210E6992065C}" srcOrd="0" destOrd="0" parTransId="{08FE3A0A-F9F1-4C93-A9A6-B16113C80009}" sibTransId="{92C9DB48-F9BE-436F-85A1-BE688E027EAA}"/>
    <dgm:cxn modelId="{169022A3-99DD-49B0-9C5B-77F948668B1A}" type="presOf" srcId="{70421937-F330-4F89-A7CB-210E6992065C}" destId="{AC0F7F5F-7007-4B35-B1F1-E0DE4FFBE4B7}" srcOrd="0" destOrd="0" presId="urn:microsoft.com/office/officeart/2005/8/layout/hList9"/>
    <dgm:cxn modelId="{F81FF407-35F9-4DBA-B5B4-F9DA3FAD7E9D}" type="presOf" srcId="{3E5E3287-1FFA-4D37-A5F6-D7D81A698321}" destId="{CE71ECA9-87B5-41C8-92EC-5466C140B034}" srcOrd="1" destOrd="0" presId="urn:microsoft.com/office/officeart/2005/8/layout/hList9"/>
    <dgm:cxn modelId="{882D2B4C-2777-41BD-B49E-E9D9431EA3D4}" srcId="{39EDAD3C-E2A8-4A34-805B-8414431AD849}" destId="{D7A98DAA-83A8-4C16-8EAC-0C86F7C814CE}" srcOrd="0" destOrd="0" parTransId="{A52BAC0E-E6B6-4854-B3D5-0AB1F11CC865}" sibTransId="{35C9B1F7-560D-4CE7-A5CB-1DA40F7E0F49}"/>
    <dgm:cxn modelId="{4A033BD6-120D-4208-8E61-21623D1D06F6}" type="presOf" srcId="{647318F6-EC29-47AC-9FD0-140F8DFEB6D2}" destId="{CE9400AF-8CFA-4F99-B655-D273E7A5C3DC}" srcOrd="1" destOrd="0" presId="urn:microsoft.com/office/officeart/2005/8/layout/hList9"/>
    <dgm:cxn modelId="{0654165C-B1AB-4424-9D7F-2F2A8F919039}" srcId="{DF8B1A23-5E81-43AC-87F6-2A78F07DF285}" destId="{647318F6-EC29-47AC-9FD0-140F8DFEB6D2}" srcOrd="0" destOrd="0" parTransId="{C062CAFB-5435-4535-B6C6-16577462570D}" sibTransId="{75FB92C7-24BC-4106-8026-1B3A89C31CA4}"/>
    <dgm:cxn modelId="{75816A6D-0001-404C-9A5E-559B6567302C}" type="presOf" srcId="{D7A98DAA-83A8-4C16-8EAC-0C86F7C814CE}" destId="{C0B17760-1F58-42BA-8625-0B1BF1082D08}" srcOrd="0" destOrd="0" presId="urn:microsoft.com/office/officeart/2005/8/layout/hList9"/>
    <dgm:cxn modelId="{A6D6C300-B4CE-48A1-A8A5-38740F2505DA}" srcId="{39EDAD3C-E2A8-4A34-805B-8414431AD849}" destId="{DF8B1A23-5E81-43AC-87F6-2A78F07DF285}" srcOrd="2" destOrd="0" parTransId="{AE103991-2502-4ED4-9D9E-A2AC20A09576}" sibTransId="{5C983AEB-E053-4474-8CF1-F6D51D69DA58}"/>
    <dgm:cxn modelId="{E63DD601-493A-4275-8A77-A2A88A0CF95B}" type="presOf" srcId="{3E5E3287-1FFA-4D37-A5F6-D7D81A698321}" destId="{FD619DF2-2B86-4727-B403-000187CCA399}" srcOrd="0" destOrd="0" presId="urn:microsoft.com/office/officeart/2005/8/layout/hList9"/>
    <dgm:cxn modelId="{DA283B18-2134-4ED0-A901-34B750FFABBF}" type="presOf" srcId="{647318F6-EC29-47AC-9FD0-140F8DFEB6D2}" destId="{6BF41B9E-BEA7-45D6-A2D9-3C96346C1D91}" srcOrd="0" destOrd="0" presId="urn:microsoft.com/office/officeart/2005/8/layout/hList9"/>
    <dgm:cxn modelId="{92A59371-7CDD-4649-8659-BA482F95633D}" type="presParOf" srcId="{50E62FA6-BB62-4F8D-9B1F-29929559CE6F}" destId="{16C3DA98-DDBC-405B-85D9-F8A467E7AA0B}" srcOrd="0" destOrd="0" presId="urn:microsoft.com/office/officeart/2005/8/layout/hList9"/>
    <dgm:cxn modelId="{5A75EC87-0EBC-47D2-9087-54FDBD99663C}" type="presParOf" srcId="{50E62FA6-BB62-4F8D-9B1F-29929559CE6F}" destId="{B0B36BC0-7966-4FCA-AB38-6FEBFAD638A4}" srcOrd="1" destOrd="0" presId="urn:microsoft.com/office/officeart/2005/8/layout/hList9"/>
    <dgm:cxn modelId="{FC6F5B43-F81A-4C54-88CD-7354A04DC96B}" type="presParOf" srcId="{B0B36BC0-7966-4FCA-AB38-6FEBFAD638A4}" destId="{6623E17E-380E-4680-9F49-BBE700B02BE1}" srcOrd="0" destOrd="0" presId="urn:microsoft.com/office/officeart/2005/8/layout/hList9"/>
    <dgm:cxn modelId="{AD230969-29DE-4C5B-9D5A-BDA229E9BE6A}" type="presParOf" srcId="{B0B36BC0-7966-4FCA-AB38-6FEBFAD638A4}" destId="{3979E2F6-2D20-4BDB-92E5-A58CA659D8DF}" srcOrd="1" destOrd="0" presId="urn:microsoft.com/office/officeart/2005/8/layout/hList9"/>
    <dgm:cxn modelId="{F7F835C7-E764-4C30-ACAF-C3B3AB1D5A79}" type="presParOf" srcId="{3979E2F6-2D20-4BDB-92E5-A58CA659D8DF}" destId="{FD619DF2-2B86-4727-B403-000187CCA399}" srcOrd="0" destOrd="0" presId="urn:microsoft.com/office/officeart/2005/8/layout/hList9"/>
    <dgm:cxn modelId="{C1D1C945-4E68-4CDB-8C90-9E2263D99E06}" type="presParOf" srcId="{3979E2F6-2D20-4BDB-92E5-A58CA659D8DF}" destId="{CE71ECA9-87B5-41C8-92EC-5466C140B034}" srcOrd="1" destOrd="0" presId="urn:microsoft.com/office/officeart/2005/8/layout/hList9"/>
    <dgm:cxn modelId="{C2760C4C-00AE-4B8E-8126-0A173FBC32F1}" type="presParOf" srcId="{50E62FA6-BB62-4F8D-9B1F-29929559CE6F}" destId="{6E5C539E-56EB-4C73-9254-9007BC6705E1}" srcOrd="2" destOrd="0" presId="urn:microsoft.com/office/officeart/2005/8/layout/hList9"/>
    <dgm:cxn modelId="{B21D7617-D7F0-4BBD-B4AA-58675D5898E3}" type="presParOf" srcId="{50E62FA6-BB62-4F8D-9B1F-29929559CE6F}" destId="{C0B17760-1F58-42BA-8625-0B1BF1082D08}" srcOrd="3" destOrd="0" presId="urn:microsoft.com/office/officeart/2005/8/layout/hList9"/>
    <dgm:cxn modelId="{0F3D5360-F026-4790-8682-78229AF10D2B}" type="presParOf" srcId="{50E62FA6-BB62-4F8D-9B1F-29929559CE6F}" destId="{7E050896-E72B-4E10-A562-1EC4A6924B73}" srcOrd="4" destOrd="0" presId="urn:microsoft.com/office/officeart/2005/8/layout/hList9"/>
    <dgm:cxn modelId="{493A8BE9-0A33-4185-A258-99244B662EA8}" type="presParOf" srcId="{50E62FA6-BB62-4F8D-9B1F-29929559CE6F}" destId="{5E3468D4-8E83-4330-9F3C-1D4815E98F1D}" srcOrd="5" destOrd="0" presId="urn:microsoft.com/office/officeart/2005/8/layout/hList9"/>
    <dgm:cxn modelId="{9109A229-505E-4B3E-9E74-2B40F526A0E1}" type="presParOf" srcId="{50E62FA6-BB62-4F8D-9B1F-29929559CE6F}" destId="{1DDF63E6-F08D-42C9-ACC2-B54F45B2C44B}" srcOrd="6" destOrd="0" presId="urn:microsoft.com/office/officeart/2005/8/layout/hList9"/>
    <dgm:cxn modelId="{3745F3D8-DD68-4179-89A7-D9611097FD83}" type="presParOf" srcId="{1DDF63E6-F08D-42C9-ACC2-B54F45B2C44B}" destId="{47C11A2E-6745-4B01-AD81-D2B0DB370744}" srcOrd="0" destOrd="0" presId="urn:microsoft.com/office/officeart/2005/8/layout/hList9"/>
    <dgm:cxn modelId="{4E2DE573-FB8B-40F9-B250-3483AEDC704B}" type="presParOf" srcId="{1DDF63E6-F08D-42C9-ACC2-B54F45B2C44B}" destId="{56840D2D-8E5C-4F86-8AE4-C4755494FE84}" srcOrd="1" destOrd="0" presId="urn:microsoft.com/office/officeart/2005/8/layout/hList9"/>
    <dgm:cxn modelId="{7669EDC5-D414-4C05-97EE-030309DB498C}" type="presParOf" srcId="{56840D2D-8E5C-4F86-8AE4-C4755494FE84}" destId="{AC0F7F5F-7007-4B35-B1F1-E0DE4FFBE4B7}" srcOrd="0" destOrd="0" presId="urn:microsoft.com/office/officeart/2005/8/layout/hList9"/>
    <dgm:cxn modelId="{34088E23-0945-4CE0-9E41-BC767582EEB5}" type="presParOf" srcId="{56840D2D-8E5C-4F86-8AE4-C4755494FE84}" destId="{6622CEEE-4C34-49A3-8DC3-85D13A4E24B5}" srcOrd="1" destOrd="0" presId="urn:microsoft.com/office/officeart/2005/8/layout/hList9"/>
    <dgm:cxn modelId="{B4252756-2CB5-4691-BAFC-FFA60CE22E75}" type="presParOf" srcId="{50E62FA6-BB62-4F8D-9B1F-29929559CE6F}" destId="{6903B19A-818F-4ACB-AFDF-EE98BA26C1C5}" srcOrd="7" destOrd="0" presId="urn:microsoft.com/office/officeart/2005/8/layout/hList9"/>
    <dgm:cxn modelId="{44B4F628-0F8D-4AD1-BF76-62359FAC769C}" type="presParOf" srcId="{50E62FA6-BB62-4F8D-9B1F-29929559CE6F}" destId="{1F9F473B-1DA2-4E82-9620-0296BB859780}" srcOrd="8" destOrd="0" presId="urn:microsoft.com/office/officeart/2005/8/layout/hList9"/>
    <dgm:cxn modelId="{F215210D-93F8-4696-B268-0CDB2AB5C8FC}" type="presParOf" srcId="{50E62FA6-BB62-4F8D-9B1F-29929559CE6F}" destId="{553E3AF8-5915-4AB7-A9F3-134955999A9A}" srcOrd="9" destOrd="0" presId="urn:microsoft.com/office/officeart/2005/8/layout/hList9"/>
    <dgm:cxn modelId="{8127D983-2AED-4E29-9126-7F4F16CFF57E}" type="presParOf" srcId="{50E62FA6-BB62-4F8D-9B1F-29929559CE6F}" destId="{4D751B4C-E771-412D-A0DD-AEB4ADB42166}" srcOrd="10" destOrd="0" presId="urn:microsoft.com/office/officeart/2005/8/layout/hList9"/>
    <dgm:cxn modelId="{DE97A880-62DB-4D6E-A2C6-3114F9BB200C}" type="presParOf" srcId="{50E62FA6-BB62-4F8D-9B1F-29929559CE6F}" destId="{FE15CDB6-1815-4A95-9A89-182EA74DA62F}" srcOrd="11" destOrd="0" presId="urn:microsoft.com/office/officeart/2005/8/layout/hList9"/>
    <dgm:cxn modelId="{A265ECDC-0308-4C6F-90E2-9A5F496E2FA4}" type="presParOf" srcId="{FE15CDB6-1815-4A95-9A89-182EA74DA62F}" destId="{BE73B659-9C57-4DAF-AEE5-A1405ACB2D6D}" srcOrd="0" destOrd="0" presId="urn:microsoft.com/office/officeart/2005/8/layout/hList9"/>
    <dgm:cxn modelId="{85E6B6AB-1CB6-4DEE-8739-8F6B119A3B35}" type="presParOf" srcId="{FE15CDB6-1815-4A95-9A89-182EA74DA62F}" destId="{F9F828FD-9862-4C5A-A3E6-5C51C0B0FECE}" srcOrd="1" destOrd="0" presId="urn:microsoft.com/office/officeart/2005/8/layout/hList9"/>
    <dgm:cxn modelId="{4A8635C2-9943-43D2-B73C-156B685EA08A}" type="presParOf" srcId="{F9F828FD-9862-4C5A-A3E6-5C51C0B0FECE}" destId="{6BF41B9E-BEA7-45D6-A2D9-3C96346C1D91}" srcOrd="0" destOrd="0" presId="urn:microsoft.com/office/officeart/2005/8/layout/hList9"/>
    <dgm:cxn modelId="{0CEAE6D4-8BEE-4538-B4EE-D6572B71C09E}" type="presParOf" srcId="{F9F828FD-9862-4C5A-A3E6-5C51C0B0FECE}" destId="{CE9400AF-8CFA-4F99-B655-D273E7A5C3DC}" srcOrd="1" destOrd="0" presId="urn:microsoft.com/office/officeart/2005/8/layout/hList9"/>
    <dgm:cxn modelId="{E830D38E-D615-43FD-BB36-BFBF8622C7B9}" type="presParOf" srcId="{50E62FA6-BB62-4F8D-9B1F-29929559CE6F}" destId="{BAB33C41-49D1-42A5-B64E-E528569FF41B}" srcOrd="12" destOrd="0" presId="urn:microsoft.com/office/officeart/2005/8/layout/hList9"/>
    <dgm:cxn modelId="{27E0270F-5D4F-40D7-8345-F4EDACC47E7E}" type="presParOf" srcId="{50E62FA6-BB62-4F8D-9B1F-29929559CE6F}" destId="{8D2EAD74-6483-4AB3-8A67-A1491DD5FDD9}" srcOrd="1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9BEC55-15A7-44AF-A86B-082097885682}">
      <dsp:nvSpPr>
        <dsp:cNvPr id="0" name=""/>
        <dsp:cNvSpPr/>
      </dsp:nvSpPr>
      <dsp:spPr>
        <a:xfrm>
          <a:off x="0" y="0"/>
          <a:ext cx="6677426" cy="67551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/>
            <a:t>Introduction</a:t>
          </a:r>
          <a:endParaRPr lang="en-US" sz="3000" kern="1200" dirty="0"/>
        </a:p>
      </dsp:txBody>
      <dsp:txXfrm>
        <a:off x="19785" y="19785"/>
        <a:ext cx="5869460" cy="635943"/>
      </dsp:txXfrm>
    </dsp:sp>
    <dsp:sp modelId="{E236C697-67C6-4289-AFB4-6AA4414A78CE}">
      <dsp:nvSpPr>
        <dsp:cNvPr id="0" name=""/>
        <dsp:cNvSpPr/>
      </dsp:nvSpPr>
      <dsp:spPr>
        <a:xfrm>
          <a:off x="498639" y="769334"/>
          <a:ext cx="6677426" cy="67551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smtClean="0"/>
            <a:t>Model</a:t>
          </a:r>
          <a:endParaRPr lang="en-US" sz="3000" kern="1200"/>
        </a:p>
      </dsp:txBody>
      <dsp:txXfrm>
        <a:off x="518424" y="789119"/>
        <a:ext cx="5700134" cy="635943"/>
      </dsp:txXfrm>
    </dsp:sp>
    <dsp:sp modelId="{989D87CA-61D7-42BA-97B3-4803D2EA63A1}">
      <dsp:nvSpPr>
        <dsp:cNvPr id="0" name=""/>
        <dsp:cNvSpPr/>
      </dsp:nvSpPr>
      <dsp:spPr>
        <a:xfrm>
          <a:off x="997278" y="1538668"/>
          <a:ext cx="6677426" cy="67551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smtClean="0"/>
            <a:t>Results</a:t>
          </a:r>
          <a:endParaRPr lang="en-US" sz="3000" kern="1200"/>
        </a:p>
      </dsp:txBody>
      <dsp:txXfrm>
        <a:off x="1017063" y="1558453"/>
        <a:ext cx="5700134" cy="635943"/>
      </dsp:txXfrm>
    </dsp:sp>
    <dsp:sp modelId="{88EC8BC6-2359-4EA7-B0AE-E0F90C5C8AA2}">
      <dsp:nvSpPr>
        <dsp:cNvPr id="0" name=""/>
        <dsp:cNvSpPr/>
      </dsp:nvSpPr>
      <dsp:spPr>
        <a:xfrm>
          <a:off x="1495917" y="2308003"/>
          <a:ext cx="6677426" cy="67551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smtClean="0"/>
            <a:t>Discussion</a:t>
          </a:r>
          <a:endParaRPr lang="en-US" sz="3000" kern="1200"/>
        </a:p>
      </dsp:txBody>
      <dsp:txXfrm>
        <a:off x="1515702" y="2327788"/>
        <a:ext cx="5700134" cy="635943"/>
      </dsp:txXfrm>
    </dsp:sp>
    <dsp:sp modelId="{E4BB9F30-9E4A-4D6C-8FFF-DCA2C01E1C7E}">
      <dsp:nvSpPr>
        <dsp:cNvPr id="0" name=""/>
        <dsp:cNvSpPr/>
      </dsp:nvSpPr>
      <dsp:spPr>
        <a:xfrm>
          <a:off x="1994556" y="3077337"/>
          <a:ext cx="6677426" cy="67551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smtClean="0"/>
            <a:t>Conclusion</a:t>
          </a:r>
          <a:endParaRPr lang="en-US" sz="3000" kern="1200"/>
        </a:p>
      </dsp:txBody>
      <dsp:txXfrm>
        <a:off x="2014341" y="3097122"/>
        <a:ext cx="5700134" cy="635943"/>
      </dsp:txXfrm>
    </dsp:sp>
    <dsp:sp modelId="{0A452498-1DC5-46D6-A177-0CC26AE609E9}">
      <dsp:nvSpPr>
        <dsp:cNvPr id="0" name=""/>
        <dsp:cNvSpPr/>
      </dsp:nvSpPr>
      <dsp:spPr>
        <a:xfrm>
          <a:off x="6238343" y="493499"/>
          <a:ext cx="439083" cy="439083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6337137" y="493499"/>
        <a:ext cx="241495" cy="330410"/>
      </dsp:txXfrm>
    </dsp:sp>
    <dsp:sp modelId="{E4916ACF-9FF7-43A3-97A5-39EEDF543FE9}">
      <dsp:nvSpPr>
        <dsp:cNvPr id="0" name=""/>
        <dsp:cNvSpPr/>
      </dsp:nvSpPr>
      <dsp:spPr>
        <a:xfrm>
          <a:off x="6736982" y="1262834"/>
          <a:ext cx="439083" cy="439083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6835776" y="1262834"/>
        <a:ext cx="241495" cy="330410"/>
      </dsp:txXfrm>
    </dsp:sp>
    <dsp:sp modelId="{6200C78D-1F72-4E2F-B02E-7471DCDDB968}">
      <dsp:nvSpPr>
        <dsp:cNvPr id="0" name=""/>
        <dsp:cNvSpPr/>
      </dsp:nvSpPr>
      <dsp:spPr>
        <a:xfrm>
          <a:off x="7235621" y="2020910"/>
          <a:ext cx="439083" cy="439083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7334415" y="2020910"/>
        <a:ext cx="241495" cy="330410"/>
      </dsp:txXfrm>
    </dsp:sp>
    <dsp:sp modelId="{C373F087-3140-4ADB-B8E9-BF4C1D38BE99}">
      <dsp:nvSpPr>
        <dsp:cNvPr id="0" name=""/>
        <dsp:cNvSpPr/>
      </dsp:nvSpPr>
      <dsp:spPr>
        <a:xfrm>
          <a:off x="7734260" y="2797750"/>
          <a:ext cx="439083" cy="439083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7833054" y="2797750"/>
        <a:ext cx="241495" cy="33041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C83AF2-1BF3-4011-A185-2BC019E54C2D}">
      <dsp:nvSpPr>
        <dsp:cNvPr id="0" name=""/>
        <dsp:cNvSpPr/>
      </dsp:nvSpPr>
      <dsp:spPr>
        <a:xfrm>
          <a:off x="1217771" y="1722"/>
          <a:ext cx="3112288" cy="31122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2500" b="1" kern="1200" dirty="0" smtClean="0"/>
            <a:t>C</a:t>
          </a:r>
          <a:r>
            <a:rPr lang="sv-SE" sz="2500" b="0" kern="1200" dirty="0" smtClean="0"/>
            <a:t>ompositional </a:t>
          </a:r>
          <a:r>
            <a:rPr lang="sv-SE" sz="2500" b="1" kern="1200" dirty="0" smtClean="0"/>
            <a:t>P</a:t>
          </a:r>
          <a:r>
            <a:rPr lang="sv-SE" sz="2500" b="0" kern="1200" dirty="0" smtClean="0"/>
            <a:t>attern </a:t>
          </a:r>
          <a:r>
            <a:rPr lang="sv-SE" sz="2500" b="1" kern="1200" dirty="0" smtClean="0"/>
            <a:t>P</a:t>
          </a:r>
          <a:r>
            <a:rPr lang="sv-SE" sz="2500" b="0" kern="1200" dirty="0" smtClean="0"/>
            <a:t>roducing </a:t>
          </a:r>
          <a:r>
            <a:rPr lang="sv-SE" sz="2500" b="1" kern="1200" dirty="0" smtClean="0"/>
            <a:t>N</a:t>
          </a:r>
          <a:r>
            <a:rPr lang="sv-SE" sz="2500" b="0" kern="1200" dirty="0" smtClean="0"/>
            <a:t>etworks</a:t>
          </a:r>
        </a:p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2000" kern="1200" dirty="0" smtClean="0"/>
            <a:t>Stanley (2007)</a:t>
          </a:r>
          <a:endParaRPr lang="sv-SE" sz="2000" b="0" kern="1200" dirty="0"/>
        </a:p>
      </dsp:txBody>
      <dsp:txXfrm>
        <a:off x="1673555" y="457506"/>
        <a:ext cx="2200720" cy="2200720"/>
      </dsp:txXfrm>
    </dsp:sp>
    <dsp:sp modelId="{2C972ECC-962E-4295-B380-99983D52D626}">
      <dsp:nvSpPr>
        <dsp:cNvPr id="0" name=""/>
        <dsp:cNvSpPr/>
      </dsp:nvSpPr>
      <dsp:spPr>
        <a:xfrm>
          <a:off x="4582777" y="655302"/>
          <a:ext cx="1805127" cy="1805127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sv-SE" sz="3200" kern="1200"/>
        </a:p>
      </dsp:txBody>
      <dsp:txXfrm>
        <a:off x="4822047" y="1345583"/>
        <a:ext cx="1326587" cy="424565"/>
      </dsp:txXfrm>
    </dsp:sp>
    <dsp:sp modelId="{96065E86-FAAF-48EF-8787-3633AE4B4D7B}">
      <dsp:nvSpPr>
        <dsp:cNvPr id="0" name=""/>
        <dsp:cNvSpPr/>
      </dsp:nvSpPr>
      <dsp:spPr>
        <a:xfrm>
          <a:off x="6640622" y="1722"/>
          <a:ext cx="3112288" cy="31122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2500" b="1" kern="1200" dirty="0" smtClean="0"/>
            <a:t>N</a:t>
          </a:r>
          <a:r>
            <a:rPr lang="sv-SE" sz="2500" b="0" kern="1200" dirty="0" smtClean="0"/>
            <a:t>euro</a:t>
          </a:r>
          <a:r>
            <a:rPr lang="sv-SE" sz="2500" b="1" kern="1200" dirty="0" smtClean="0"/>
            <a:t>e</a:t>
          </a:r>
          <a:r>
            <a:rPr lang="sv-SE" sz="2500" b="0" kern="1200" dirty="0" smtClean="0"/>
            <a:t>volution of </a:t>
          </a:r>
          <a:r>
            <a:rPr lang="sv-SE" sz="2500" b="1" kern="1200" dirty="0" smtClean="0"/>
            <a:t>A</a:t>
          </a:r>
          <a:r>
            <a:rPr lang="sv-SE" sz="2500" b="0" kern="1200" dirty="0" smtClean="0"/>
            <a:t>ugmenting </a:t>
          </a:r>
          <a:r>
            <a:rPr lang="sv-SE" sz="2500" b="1" kern="1200" dirty="0" smtClean="0"/>
            <a:t>T</a:t>
          </a:r>
          <a:r>
            <a:rPr lang="sv-SE" sz="2500" b="0" kern="1200" dirty="0" smtClean="0"/>
            <a:t>opologies</a:t>
          </a:r>
        </a:p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2000" kern="1200" dirty="0" smtClean="0"/>
            <a:t>Stanley (2002)</a:t>
          </a:r>
          <a:endParaRPr lang="sv-SE" sz="2000" kern="1200" dirty="0"/>
        </a:p>
      </dsp:txBody>
      <dsp:txXfrm>
        <a:off x="7096406" y="457506"/>
        <a:ext cx="2200720" cy="220072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4CB52F-669D-43FA-AD4E-7E48ECC410AC}">
      <dsp:nvSpPr>
        <dsp:cNvPr id="0" name=""/>
        <dsp:cNvSpPr/>
      </dsp:nvSpPr>
      <dsp:spPr>
        <a:xfrm>
          <a:off x="0" y="498585"/>
          <a:ext cx="3224409" cy="760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2000" b="1" kern="1200" smtClean="0"/>
            <a:t># of inputs = 2</a:t>
          </a:r>
          <a:endParaRPr lang="sv-SE" sz="2000" kern="1200"/>
        </a:p>
      </dsp:txBody>
      <dsp:txXfrm>
        <a:off x="37125" y="535710"/>
        <a:ext cx="3150159" cy="686250"/>
      </dsp:txXfrm>
    </dsp:sp>
    <dsp:sp modelId="{6088B05E-6CD1-4302-8F5D-8E879087B9A0}">
      <dsp:nvSpPr>
        <dsp:cNvPr id="0" name=""/>
        <dsp:cNvSpPr/>
      </dsp:nvSpPr>
      <dsp:spPr>
        <a:xfrm>
          <a:off x="0" y="1316686"/>
          <a:ext cx="3224409" cy="760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2000" b="1" kern="1200" smtClean="0"/>
            <a:t># of outputs = 3</a:t>
          </a:r>
          <a:endParaRPr lang="sv-SE" sz="2000" kern="1200"/>
        </a:p>
      </dsp:txBody>
      <dsp:txXfrm>
        <a:off x="37125" y="1353811"/>
        <a:ext cx="3150159" cy="686250"/>
      </dsp:txXfrm>
    </dsp:sp>
    <dsp:sp modelId="{9DE55882-08C6-4195-BE08-A2FA9DD9021A}">
      <dsp:nvSpPr>
        <dsp:cNvPr id="0" name=""/>
        <dsp:cNvSpPr/>
      </dsp:nvSpPr>
      <dsp:spPr>
        <a:xfrm>
          <a:off x="0" y="2134786"/>
          <a:ext cx="3224409" cy="760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2000" b="1" kern="1200" dirty="0" err="1" smtClean="0"/>
            <a:t>Example</a:t>
          </a:r>
          <a:r>
            <a:rPr lang="sv-SE" sz="2000" b="1" kern="1200" dirty="0" smtClean="0"/>
            <a:t>: Start </a:t>
          </a:r>
          <a:r>
            <a:rPr lang="sv-SE" sz="2000" b="1" kern="1200" dirty="0" err="1" smtClean="0"/>
            <a:t>with</a:t>
          </a:r>
          <a:r>
            <a:rPr lang="sv-SE" sz="2000" b="1" kern="1200" dirty="0" smtClean="0"/>
            <a:t> </a:t>
          </a:r>
          <a:r>
            <a:rPr lang="sv-SE" sz="2000" b="1" kern="1200" dirty="0" err="1" smtClean="0"/>
            <a:t>fully</a:t>
          </a:r>
          <a:r>
            <a:rPr lang="sv-SE" sz="2000" b="1" kern="1200" dirty="0" smtClean="0"/>
            <a:t> </a:t>
          </a:r>
          <a:r>
            <a:rPr lang="sv-SE" sz="2000" b="1" kern="1200" dirty="0" err="1" smtClean="0"/>
            <a:t>connected</a:t>
          </a:r>
          <a:r>
            <a:rPr lang="sv-SE" sz="2000" b="1" kern="1200" dirty="0" smtClean="0"/>
            <a:t> </a:t>
          </a:r>
          <a:r>
            <a:rPr lang="sv-SE" sz="2000" b="1" kern="1200" dirty="0" err="1" smtClean="0"/>
            <a:t>network</a:t>
          </a:r>
          <a:endParaRPr lang="sv-SE" sz="2000" b="1" kern="1200" dirty="0"/>
        </a:p>
      </dsp:txBody>
      <dsp:txXfrm>
        <a:off x="37125" y="2171911"/>
        <a:ext cx="3150159" cy="68625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9E9E02-FF6C-4681-B869-24C561A5F6B3}">
      <dsp:nvSpPr>
        <dsp:cNvPr id="0" name=""/>
        <dsp:cNvSpPr/>
      </dsp:nvSpPr>
      <dsp:spPr>
        <a:xfrm>
          <a:off x="0" y="0"/>
          <a:ext cx="2489200" cy="36131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3100" b="0" kern="1200" dirty="0" smtClean="0"/>
            <a:t>Mutation toolbox:</a:t>
          </a:r>
          <a:endParaRPr lang="sv-SE" sz="3100" kern="1200" dirty="0"/>
        </a:p>
      </dsp:txBody>
      <dsp:txXfrm>
        <a:off x="0" y="0"/>
        <a:ext cx="2489200" cy="1083937"/>
      </dsp:txXfrm>
    </dsp:sp>
    <dsp:sp modelId="{C346073D-350E-4A71-B93A-771EC4F8C4BA}">
      <dsp:nvSpPr>
        <dsp:cNvPr id="0" name=""/>
        <dsp:cNvSpPr/>
      </dsp:nvSpPr>
      <dsp:spPr>
        <a:xfrm>
          <a:off x="248919" y="1084245"/>
          <a:ext cx="1991360" cy="709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700" b="0" kern="1200" dirty="0" smtClean="0"/>
            <a:t>Mutate connection weights</a:t>
          </a:r>
          <a:endParaRPr lang="sv-SE" sz="1700" kern="1200" dirty="0"/>
        </a:p>
      </dsp:txBody>
      <dsp:txXfrm>
        <a:off x="269709" y="1105035"/>
        <a:ext cx="1949780" cy="668254"/>
      </dsp:txXfrm>
    </dsp:sp>
    <dsp:sp modelId="{98B8E55D-69F7-41A1-A73A-77E6CFF21669}">
      <dsp:nvSpPr>
        <dsp:cNvPr id="0" name=""/>
        <dsp:cNvSpPr/>
      </dsp:nvSpPr>
      <dsp:spPr>
        <a:xfrm>
          <a:off x="248919" y="1903285"/>
          <a:ext cx="1991360" cy="709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700" b="0" kern="1200" smtClean="0"/>
            <a:t>Add node</a:t>
          </a:r>
          <a:endParaRPr lang="sv-SE" sz="1700" kern="1200" dirty="0"/>
        </a:p>
      </dsp:txBody>
      <dsp:txXfrm>
        <a:off x="269709" y="1924075"/>
        <a:ext cx="1949780" cy="668254"/>
      </dsp:txXfrm>
    </dsp:sp>
    <dsp:sp modelId="{71737938-FB06-4D23-B196-BDC0B23F8BEF}">
      <dsp:nvSpPr>
        <dsp:cNvPr id="0" name=""/>
        <dsp:cNvSpPr/>
      </dsp:nvSpPr>
      <dsp:spPr>
        <a:xfrm>
          <a:off x="248919" y="2722324"/>
          <a:ext cx="1991360" cy="709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700" kern="1200" smtClean="0"/>
            <a:t>Add connection</a:t>
          </a:r>
          <a:endParaRPr lang="sv-SE" sz="1700" kern="1200"/>
        </a:p>
      </dsp:txBody>
      <dsp:txXfrm>
        <a:off x="269709" y="2743114"/>
        <a:ext cx="1949780" cy="66825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81E492-7997-42F9-9298-F4D743530418}">
      <dsp:nvSpPr>
        <dsp:cNvPr id="0" name=""/>
        <dsp:cNvSpPr/>
      </dsp:nvSpPr>
      <dsp:spPr>
        <a:xfrm>
          <a:off x="5176" y="1440"/>
          <a:ext cx="8644440" cy="89058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4000" b="0" kern="1200" dirty="0" smtClean="0"/>
            <a:t>Organism</a:t>
          </a:r>
          <a:endParaRPr lang="sv-SE" sz="4000" kern="1200" dirty="0"/>
        </a:p>
      </dsp:txBody>
      <dsp:txXfrm>
        <a:off x="31260" y="27524"/>
        <a:ext cx="8592272" cy="838418"/>
      </dsp:txXfrm>
    </dsp:sp>
    <dsp:sp modelId="{87BF435E-46B2-4DF7-A136-31BC91B25D59}">
      <dsp:nvSpPr>
        <dsp:cNvPr id="0" name=""/>
        <dsp:cNvSpPr/>
      </dsp:nvSpPr>
      <dsp:spPr>
        <a:xfrm>
          <a:off x="5176" y="1037568"/>
          <a:ext cx="4235693" cy="890586"/>
        </a:xfrm>
        <a:prstGeom prst="roundRect">
          <a:avLst>
            <a:gd name="adj" fmla="val 10000"/>
          </a:avLst>
        </a:prstGeom>
        <a:solidFill>
          <a:srgbClr val="87AC8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2400" b="0" kern="1200" dirty="0" smtClean="0"/>
            <a:t>Genome</a:t>
          </a:r>
          <a:endParaRPr lang="sv-SE" sz="2400" kern="1200" dirty="0"/>
        </a:p>
      </dsp:txBody>
      <dsp:txXfrm>
        <a:off x="31260" y="1063652"/>
        <a:ext cx="4183525" cy="838418"/>
      </dsp:txXfrm>
    </dsp:sp>
    <dsp:sp modelId="{3B6D4478-0CBE-4871-8EB6-3BCD547F2BCF}">
      <dsp:nvSpPr>
        <dsp:cNvPr id="0" name=""/>
        <dsp:cNvSpPr/>
      </dsp:nvSpPr>
      <dsp:spPr>
        <a:xfrm>
          <a:off x="5176" y="2073697"/>
          <a:ext cx="1373441" cy="890586"/>
        </a:xfrm>
        <a:prstGeom prst="roundRect">
          <a:avLst>
            <a:gd name="adj" fmla="val 10000"/>
          </a:avLst>
        </a:prstGeom>
        <a:solidFill>
          <a:srgbClr val="A2D3A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600" kern="1200" dirty="0" smtClean="0"/>
            <a:t>Nodes</a:t>
          </a:r>
          <a:endParaRPr lang="sv-SE" sz="1600" kern="1200" dirty="0"/>
        </a:p>
      </dsp:txBody>
      <dsp:txXfrm>
        <a:off x="31260" y="2099781"/>
        <a:ext cx="1321273" cy="838418"/>
      </dsp:txXfrm>
    </dsp:sp>
    <dsp:sp modelId="{9FC8B59F-614E-4307-9424-5EF8ECDA2701}">
      <dsp:nvSpPr>
        <dsp:cNvPr id="0" name=""/>
        <dsp:cNvSpPr/>
      </dsp:nvSpPr>
      <dsp:spPr>
        <a:xfrm>
          <a:off x="1436302" y="2073697"/>
          <a:ext cx="1373441" cy="890586"/>
        </a:xfrm>
        <a:prstGeom prst="roundRect">
          <a:avLst>
            <a:gd name="adj" fmla="val 10000"/>
          </a:avLst>
        </a:prstGeom>
        <a:solidFill>
          <a:srgbClr val="A2D3A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600" kern="1200" dirty="0" smtClean="0"/>
            <a:t>Connections</a:t>
          </a:r>
          <a:endParaRPr lang="sv-SE" sz="1600" kern="1200" dirty="0"/>
        </a:p>
      </dsp:txBody>
      <dsp:txXfrm>
        <a:off x="1462386" y="2099781"/>
        <a:ext cx="1321273" cy="838418"/>
      </dsp:txXfrm>
    </dsp:sp>
    <dsp:sp modelId="{3CE42EE6-1A13-4F74-8F03-6BD534BDF532}">
      <dsp:nvSpPr>
        <dsp:cNvPr id="0" name=""/>
        <dsp:cNvSpPr/>
      </dsp:nvSpPr>
      <dsp:spPr>
        <a:xfrm>
          <a:off x="2867428" y="2073697"/>
          <a:ext cx="1373441" cy="890586"/>
        </a:xfrm>
        <a:prstGeom prst="roundRect">
          <a:avLst>
            <a:gd name="adj" fmla="val 10000"/>
          </a:avLst>
        </a:prstGeom>
        <a:solidFill>
          <a:srgbClr val="A2D3A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600" kern="1200" dirty="0" smtClean="0"/>
            <a:t>Bounding radius</a:t>
          </a:r>
          <a:endParaRPr lang="sv-SE" sz="1600" kern="1200" dirty="0"/>
        </a:p>
      </dsp:txBody>
      <dsp:txXfrm>
        <a:off x="2893512" y="2099781"/>
        <a:ext cx="1321273" cy="838418"/>
      </dsp:txXfrm>
    </dsp:sp>
    <dsp:sp modelId="{EC27DCC8-467E-461D-A367-33794EDB35FC}">
      <dsp:nvSpPr>
        <dsp:cNvPr id="0" name=""/>
        <dsp:cNvSpPr/>
      </dsp:nvSpPr>
      <dsp:spPr>
        <a:xfrm>
          <a:off x="4356239" y="1037568"/>
          <a:ext cx="2804567" cy="890586"/>
        </a:xfrm>
        <a:prstGeom prst="roundRect">
          <a:avLst>
            <a:gd name="adj" fmla="val 10000"/>
          </a:avLst>
        </a:prstGeom>
        <a:solidFill>
          <a:srgbClr val="6A92A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2400" kern="1200" dirty="0" smtClean="0"/>
            <a:t>Nervous system</a:t>
          </a:r>
          <a:endParaRPr lang="sv-SE" sz="2400" kern="1200" dirty="0"/>
        </a:p>
      </dsp:txBody>
      <dsp:txXfrm>
        <a:off x="4382323" y="1063652"/>
        <a:ext cx="2752399" cy="838418"/>
      </dsp:txXfrm>
    </dsp:sp>
    <dsp:sp modelId="{61F0C048-708F-43E1-8228-69DA6721F8A2}">
      <dsp:nvSpPr>
        <dsp:cNvPr id="0" name=""/>
        <dsp:cNvSpPr/>
      </dsp:nvSpPr>
      <dsp:spPr>
        <a:xfrm>
          <a:off x="4356239" y="2073697"/>
          <a:ext cx="1373441" cy="890586"/>
        </a:xfrm>
        <a:prstGeom prst="roundRect">
          <a:avLst>
            <a:gd name="adj" fmla="val 10000"/>
          </a:avLst>
        </a:prstGeom>
        <a:solidFill>
          <a:srgbClr val="80B6D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600" kern="1200" dirty="0" smtClean="0"/>
            <a:t>Nodes</a:t>
          </a:r>
          <a:endParaRPr lang="sv-SE" sz="1600" kern="1200" dirty="0"/>
        </a:p>
      </dsp:txBody>
      <dsp:txXfrm>
        <a:off x="4382323" y="2099781"/>
        <a:ext cx="1321273" cy="838418"/>
      </dsp:txXfrm>
    </dsp:sp>
    <dsp:sp modelId="{DB0914D5-DBC2-4C46-857C-7F7675F515C8}">
      <dsp:nvSpPr>
        <dsp:cNvPr id="0" name=""/>
        <dsp:cNvSpPr/>
      </dsp:nvSpPr>
      <dsp:spPr>
        <a:xfrm>
          <a:off x="5787365" y="2073697"/>
          <a:ext cx="1373441" cy="890586"/>
        </a:xfrm>
        <a:prstGeom prst="roundRect">
          <a:avLst>
            <a:gd name="adj" fmla="val 10000"/>
          </a:avLst>
        </a:prstGeom>
        <a:solidFill>
          <a:srgbClr val="80B6D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600" kern="1200" dirty="0" smtClean="0"/>
            <a:t>Connections</a:t>
          </a:r>
          <a:endParaRPr lang="sv-SE" sz="1600" kern="1200" dirty="0"/>
        </a:p>
      </dsp:txBody>
      <dsp:txXfrm>
        <a:off x="5813449" y="2099781"/>
        <a:ext cx="1321273" cy="838418"/>
      </dsp:txXfrm>
    </dsp:sp>
    <dsp:sp modelId="{DD89E7C3-4CC6-4397-8F48-D9FD2F85E25F}">
      <dsp:nvSpPr>
        <dsp:cNvPr id="0" name=""/>
        <dsp:cNvSpPr/>
      </dsp:nvSpPr>
      <dsp:spPr>
        <a:xfrm>
          <a:off x="7276175" y="1037568"/>
          <a:ext cx="1373441" cy="890586"/>
        </a:xfrm>
        <a:prstGeom prst="roundRect">
          <a:avLst>
            <a:gd name="adj" fmla="val 10000"/>
          </a:avLst>
        </a:prstGeom>
        <a:solidFill>
          <a:srgbClr val="EECE8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2400" kern="1200" dirty="0" smtClean="0"/>
            <a:t>List of cells</a:t>
          </a:r>
          <a:endParaRPr lang="sv-SE" sz="2400" kern="1200" dirty="0"/>
        </a:p>
      </dsp:txBody>
      <dsp:txXfrm>
        <a:off x="7302259" y="1063652"/>
        <a:ext cx="1321273" cy="8384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C46C89-26AD-43C8-81DA-244C068C4B8D}">
      <dsp:nvSpPr>
        <dsp:cNvPr id="0" name=""/>
        <dsp:cNvSpPr/>
      </dsp:nvSpPr>
      <dsp:spPr>
        <a:xfrm>
          <a:off x="1339" y="0"/>
          <a:ext cx="3481906" cy="311573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smtClean="0"/>
            <a:t>Wikipedia:</a:t>
          </a:r>
          <a:endParaRPr lang="en-US" sz="1900" kern="1200"/>
        </a:p>
      </dsp:txBody>
      <dsp:txXfrm>
        <a:off x="1339" y="0"/>
        <a:ext cx="3481906" cy="934719"/>
      </dsp:txXfrm>
    </dsp:sp>
    <dsp:sp modelId="{D734C391-0460-4C96-8600-2AC12023E59B}">
      <dsp:nvSpPr>
        <dsp:cNvPr id="0" name=""/>
        <dsp:cNvSpPr/>
      </dsp:nvSpPr>
      <dsp:spPr>
        <a:xfrm>
          <a:off x="349529" y="934719"/>
          <a:ext cx="2785524" cy="202522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Life is a characteristic distinguishing </a:t>
          </a:r>
          <a:r>
            <a:rPr lang="en-US" sz="1300" b="1" kern="1200" dirty="0" smtClean="0">
              <a:hlinkClick xmlns:r="http://schemas.openxmlformats.org/officeDocument/2006/relationships" r:id="rId1"/>
            </a:rPr>
            <a:t>physical entities</a:t>
          </a:r>
          <a:r>
            <a:rPr lang="en-US" sz="1300" b="1" kern="1200" dirty="0" smtClean="0"/>
            <a:t> having </a:t>
          </a:r>
          <a:r>
            <a:rPr lang="en-US" sz="1300" b="1" kern="1200" dirty="0" smtClean="0">
              <a:hlinkClick xmlns:r="http://schemas.openxmlformats.org/officeDocument/2006/relationships" r:id="rId2"/>
            </a:rPr>
            <a:t>biological processes</a:t>
          </a:r>
          <a:r>
            <a:rPr lang="en-US" sz="1300" b="1" kern="1200" dirty="0" smtClean="0"/>
            <a:t>, such as </a:t>
          </a:r>
          <a:r>
            <a:rPr lang="en-US" sz="1300" b="1" kern="1200" dirty="0" smtClean="0">
              <a:hlinkClick xmlns:r="http://schemas.openxmlformats.org/officeDocument/2006/relationships" r:id="rId3"/>
            </a:rPr>
            <a:t>signaling</a:t>
          </a:r>
          <a:r>
            <a:rPr lang="en-US" sz="1300" b="1" kern="1200" dirty="0" smtClean="0"/>
            <a:t> and </a:t>
          </a:r>
          <a:r>
            <a:rPr lang="en-US" sz="1300" b="1" kern="1200" dirty="0" smtClean="0">
              <a:hlinkClick xmlns:r="http://schemas.openxmlformats.org/officeDocument/2006/relationships" r:id="rId4"/>
            </a:rPr>
            <a:t>self-sustaining</a:t>
          </a:r>
          <a:r>
            <a:rPr lang="en-US" sz="1300" b="1" kern="1200" dirty="0" smtClean="0"/>
            <a:t> processes, from those that do not, either because such functions have </a:t>
          </a:r>
          <a:r>
            <a:rPr lang="en-US" sz="1300" b="1" kern="1200" dirty="0" smtClean="0">
              <a:hlinkClick xmlns:r="http://schemas.openxmlformats.org/officeDocument/2006/relationships" r:id="rId5"/>
            </a:rPr>
            <a:t>ceased</a:t>
          </a:r>
          <a:r>
            <a:rPr lang="en-US" sz="1300" b="1" kern="1200" dirty="0" smtClean="0"/>
            <a:t>, or because they never had such functions and are classified as </a:t>
          </a:r>
          <a:r>
            <a:rPr lang="en-US" sz="1300" b="1" kern="1200" dirty="0" smtClean="0">
              <a:hlinkClick xmlns:r="http://schemas.openxmlformats.org/officeDocument/2006/relationships" r:id="rId6"/>
            </a:rPr>
            <a:t>inanimate</a:t>
          </a:r>
          <a:r>
            <a:rPr lang="en-US" sz="1300" b="1" kern="1200" dirty="0" smtClean="0"/>
            <a:t>.</a:t>
          </a:r>
          <a:endParaRPr lang="en-US" sz="1300" kern="1200" dirty="0"/>
        </a:p>
      </dsp:txBody>
      <dsp:txXfrm>
        <a:off x="408846" y="994036"/>
        <a:ext cx="2666890" cy="1906592"/>
      </dsp:txXfrm>
    </dsp:sp>
    <dsp:sp modelId="{2EC35510-9E36-4664-B04B-212A5917BE06}">
      <dsp:nvSpPr>
        <dsp:cNvPr id="0" name=""/>
        <dsp:cNvSpPr/>
      </dsp:nvSpPr>
      <dsp:spPr>
        <a:xfrm>
          <a:off x="3744388" y="0"/>
          <a:ext cx="3481906" cy="311573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900" kern="1200" dirty="0" smtClean="0"/>
            <a:t>Life: The science </a:t>
          </a:r>
          <a:r>
            <a:rPr lang="sv-SE" sz="1900" kern="1200" dirty="0" err="1" smtClean="0"/>
            <a:t>of</a:t>
          </a:r>
          <a:r>
            <a:rPr lang="sv-SE" sz="1900" kern="1200" dirty="0" smtClean="0"/>
            <a:t> </a:t>
          </a:r>
          <a:r>
            <a:rPr lang="sv-SE" sz="1900" kern="1200" dirty="0" err="1" smtClean="0"/>
            <a:t>biology</a:t>
          </a:r>
          <a:endParaRPr lang="en-US" sz="1900" kern="1200" dirty="0"/>
        </a:p>
      </dsp:txBody>
      <dsp:txXfrm>
        <a:off x="3744388" y="0"/>
        <a:ext cx="3481906" cy="934719"/>
      </dsp:txXfrm>
    </dsp:sp>
    <dsp:sp modelId="{57CE9A3A-5CF6-429C-855E-21420204E190}">
      <dsp:nvSpPr>
        <dsp:cNvPr id="0" name=""/>
        <dsp:cNvSpPr/>
      </dsp:nvSpPr>
      <dsp:spPr>
        <a:xfrm>
          <a:off x="4092579" y="934719"/>
          <a:ext cx="2785524" cy="202522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300" kern="1200" dirty="0" smtClean="0"/>
            <a:t>???</a:t>
          </a:r>
          <a:endParaRPr lang="en-US" sz="1300" kern="1200" dirty="0"/>
        </a:p>
      </dsp:txBody>
      <dsp:txXfrm>
        <a:off x="4151896" y="994036"/>
        <a:ext cx="2666890" cy="1906592"/>
      </dsp:txXfrm>
    </dsp:sp>
    <dsp:sp modelId="{2D00DFBC-BCCA-42A7-8168-52810D260EAC}">
      <dsp:nvSpPr>
        <dsp:cNvPr id="0" name=""/>
        <dsp:cNvSpPr/>
      </dsp:nvSpPr>
      <dsp:spPr>
        <a:xfrm>
          <a:off x="7487437" y="0"/>
          <a:ext cx="3481906" cy="311573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“Life is the condition that separate living things from dead things”</a:t>
          </a:r>
          <a:endParaRPr lang="en-US" sz="1900" kern="1200" dirty="0"/>
        </a:p>
      </dsp:txBody>
      <dsp:txXfrm>
        <a:off x="7487437" y="0"/>
        <a:ext cx="3481906" cy="9347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C0C3C1-F23B-4C7D-8016-1EC57765BBAC}">
      <dsp:nvSpPr>
        <dsp:cNvPr id="0" name=""/>
        <dsp:cNvSpPr/>
      </dsp:nvSpPr>
      <dsp:spPr>
        <a:xfrm rot="16200000">
          <a:off x="184425" y="-183086"/>
          <a:ext cx="3115733" cy="348190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0" rIns="188043" bIns="0" numCol="1" spcCol="1270" anchor="t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/>
            <a:t>Wet </a:t>
          </a:r>
          <a:r>
            <a:rPr lang="en-US" sz="3000" b="1" kern="1200" dirty="0" err="1" smtClean="0"/>
            <a:t>alife</a:t>
          </a:r>
          <a:endParaRPr lang="en-US" sz="3000" kern="1200" dirty="0"/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sv-SE" sz="2300" kern="1200" dirty="0" err="1" smtClean="0"/>
            <a:t>Biochemical-based</a:t>
          </a:r>
          <a:endParaRPr lang="en-US" sz="2300" kern="1200" dirty="0"/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sv-SE" sz="2300" kern="1200" dirty="0" smtClean="0"/>
            <a:t>Synthetic </a:t>
          </a:r>
          <a:r>
            <a:rPr lang="sv-SE" sz="2300" kern="1200" dirty="0" err="1" smtClean="0"/>
            <a:t>biology</a:t>
          </a:r>
          <a:endParaRPr lang="en-US" sz="2300" kern="1200" dirty="0"/>
        </a:p>
      </dsp:txBody>
      <dsp:txXfrm rot="5400000">
        <a:off x="1339" y="623147"/>
        <a:ext cx="3481906" cy="1869439"/>
      </dsp:txXfrm>
    </dsp:sp>
    <dsp:sp modelId="{0B5165D2-7423-4A30-8B6E-E1DE3FAAF76A}">
      <dsp:nvSpPr>
        <dsp:cNvPr id="0" name=""/>
        <dsp:cNvSpPr/>
      </dsp:nvSpPr>
      <dsp:spPr>
        <a:xfrm rot="16200000">
          <a:off x="3927474" y="-183086"/>
          <a:ext cx="3115733" cy="348190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0" rIns="188043" bIns="0" numCol="1" spcCol="1270" anchor="t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/>
            <a:t>Hard </a:t>
          </a:r>
          <a:r>
            <a:rPr lang="en-US" sz="3000" b="1" kern="1200" dirty="0" err="1" smtClean="0"/>
            <a:t>alife</a:t>
          </a:r>
          <a:endParaRPr lang="en-US" sz="3000" kern="1200" dirty="0"/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sv-SE" sz="2300" kern="1200" dirty="0" smtClean="0"/>
            <a:t>Hardware-</a:t>
          </a:r>
          <a:r>
            <a:rPr lang="sv-SE" sz="2300" kern="1200" dirty="0" err="1" smtClean="0"/>
            <a:t>based</a:t>
          </a:r>
          <a:endParaRPr lang="en-US" sz="2300" kern="1200" dirty="0"/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sv-SE" sz="2300" kern="1200" dirty="0" smtClean="0"/>
            <a:t>Robots</a:t>
          </a:r>
          <a:endParaRPr lang="en-US" sz="2300" kern="1200" dirty="0"/>
        </a:p>
      </dsp:txBody>
      <dsp:txXfrm rot="5400000">
        <a:off x="3744388" y="623147"/>
        <a:ext cx="3481906" cy="1869439"/>
      </dsp:txXfrm>
    </dsp:sp>
    <dsp:sp modelId="{6E2963C9-9702-4A18-B439-AEE4912FC819}">
      <dsp:nvSpPr>
        <dsp:cNvPr id="0" name=""/>
        <dsp:cNvSpPr/>
      </dsp:nvSpPr>
      <dsp:spPr>
        <a:xfrm rot="16200000">
          <a:off x="7670524" y="-183086"/>
          <a:ext cx="3115733" cy="348190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0" rIns="188043" bIns="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/>
            <a:t>Soft </a:t>
          </a:r>
          <a:r>
            <a:rPr lang="en-US" sz="3000" b="1" kern="1200" dirty="0" err="1" smtClean="0"/>
            <a:t>alife</a:t>
          </a:r>
          <a:endParaRPr lang="en-US" sz="3000" kern="1200" dirty="0"/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sv-SE" sz="2300" kern="1200" dirty="0" smtClean="0"/>
            <a:t>Software-</a:t>
          </a:r>
          <a:r>
            <a:rPr lang="sv-SE" sz="2300" kern="1200" dirty="0" err="1" smtClean="0"/>
            <a:t>based</a:t>
          </a:r>
          <a:endParaRPr lang="en-US" sz="2300" kern="1200" dirty="0"/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sv-SE" sz="2300" kern="1200" dirty="0" smtClean="0"/>
            <a:t>Computer-</a:t>
          </a:r>
          <a:r>
            <a:rPr lang="sv-SE" sz="2300" kern="1200" dirty="0" err="1" smtClean="0"/>
            <a:t>simulated</a:t>
          </a:r>
          <a:r>
            <a:rPr lang="sv-SE" sz="2300" kern="1200" dirty="0" smtClean="0"/>
            <a:t> </a:t>
          </a:r>
          <a:r>
            <a:rPr lang="sv-SE" sz="2300" kern="1200" dirty="0" err="1" smtClean="0"/>
            <a:t>life</a:t>
          </a:r>
          <a:endParaRPr lang="en-US" sz="2300" kern="1200" dirty="0"/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300" kern="1200" dirty="0"/>
        </a:p>
      </dsp:txBody>
      <dsp:txXfrm rot="5400000">
        <a:off x="7487438" y="623147"/>
        <a:ext cx="3481906" cy="18694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8FD51C-A855-4582-8DA5-03FF028DE1A0}">
      <dsp:nvSpPr>
        <dsp:cNvPr id="0" name=""/>
        <dsp:cNvSpPr/>
      </dsp:nvSpPr>
      <dsp:spPr>
        <a:xfrm>
          <a:off x="505679" y="1722"/>
          <a:ext cx="3112288" cy="2489830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480BA1-012E-4A62-B286-05E8C8F52932}">
      <dsp:nvSpPr>
        <dsp:cNvPr id="0" name=""/>
        <dsp:cNvSpPr/>
      </dsp:nvSpPr>
      <dsp:spPr>
        <a:xfrm>
          <a:off x="639782" y="2242569"/>
          <a:ext cx="2769936" cy="87144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smtClean="0"/>
            <a:t>Conway's Game of Life - 1970</a:t>
          </a:r>
          <a:endParaRPr lang="en-US" sz="2500" kern="1200"/>
        </a:p>
      </dsp:txBody>
      <dsp:txXfrm>
        <a:off x="639782" y="2242569"/>
        <a:ext cx="2769936" cy="871440"/>
      </dsp:txXfrm>
    </dsp:sp>
    <dsp:sp modelId="{834DF68F-4FD3-42BF-A223-79B9D403F787}">
      <dsp:nvSpPr>
        <dsp:cNvPr id="0" name=""/>
        <dsp:cNvSpPr/>
      </dsp:nvSpPr>
      <dsp:spPr>
        <a:xfrm>
          <a:off x="3929197" y="1722"/>
          <a:ext cx="3112288" cy="2489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14125E-52B0-4386-8C87-986F3FEB4DA4}">
      <dsp:nvSpPr>
        <dsp:cNvPr id="0" name=""/>
        <dsp:cNvSpPr/>
      </dsp:nvSpPr>
      <dsp:spPr>
        <a:xfrm>
          <a:off x="4209303" y="2242569"/>
          <a:ext cx="2769936" cy="87144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smtClean="0"/>
            <a:t>Polyworld – 1990</a:t>
          </a:r>
          <a:endParaRPr lang="en-US" sz="2500" kern="1200"/>
        </a:p>
      </dsp:txBody>
      <dsp:txXfrm>
        <a:off x="4209303" y="2242569"/>
        <a:ext cx="2769936" cy="871440"/>
      </dsp:txXfrm>
    </dsp:sp>
    <dsp:sp modelId="{0207F450-BF98-4875-816F-AE8CB3AF1649}">
      <dsp:nvSpPr>
        <dsp:cNvPr id="0" name=""/>
        <dsp:cNvSpPr/>
      </dsp:nvSpPr>
      <dsp:spPr>
        <a:xfrm>
          <a:off x="7352714" y="1722"/>
          <a:ext cx="3112288" cy="248983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6000" b="-2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FA9E68-41DF-43CF-95B5-29B7A1A86BAB}">
      <dsp:nvSpPr>
        <dsp:cNvPr id="0" name=""/>
        <dsp:cNvSpPr/>
      </dsp:nvSpPr>
      <dsp:spPr>
        <a:xfrm>
          <a:off x="7632820" y="2242569"/>
          <a:ext cx="2769936" cy="87144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smtClean="0"/>
            <a:t>Avida – 1993</a:t>
          </a:r>
          <a:endParaRPr lang="en-US" sz="2500" kern="1200"/>
        </a:p>
      </dsp:txBody>
      <dsp:txXfrm>
        <a:off x="7632820" y="2242569"/>
        <a:ext cx="2769936" cy="8714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952EB9-0B06-436D-918C-23E1EF08337D}">
      <dsp:nvSpPr>
        <dsp:cNvPr id="0" name=""/>
        <dsp:cNvSpPr/>
      </dsp:nvSpPr>
      <dsp:spPr>
        <a:xfrm>
          <a:off x="900608" y="1734352"/>
          <a:ext cx="1677341" cy="111878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6680" rIns="106680" bIns="10668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kern="1200" dirty="0" smtClean="0"/>
            <a:t>Building blocks of organisms</a:t>
          </a:r>
          <a:endParaRPr lang="sv-SE" sz="1500" kern="1200" dirty="0"/>
        </a:p>
      </dsp:txBody>
      <dsp:txXfrm>
        <a:off x="1168983" y="1734352"/>
        <a:ext cx="1408966" cy="1118786"/>
      </dsp:txXfrm>
    </dsp:sp>
    <dsp:sp modelId="{E236314A-BA8D-44A8-9A43-0CC56453AA43}">
      <dsp:nvSpPr>
        <dsp:cNvPr id="0" name=""/>
        <dsp:cNvSpPr/>
      </dsp:nvSpPr>
      <dsp:spPr>
        <a:xfrm>
          <a:off x="6026" y="1287061"/>
          <a:ext cx="1118227" cy="1118227"/>
        </a:xfrm>
        <a:prstGeom prst="ellipse">
          <a:avLst/>
        </a:prstGeom>
        <a:solidFill>
          <a:srgbClr val="A2D3A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800" b="1" kern="1200" dirty="0" smtClean="0"/>
            <a:t>Cell</a:t>
          </a:r>
          <a:endParaRPr lang="sv-SE" sz="1800" kern="1200" dirty="0"/>
        </a:p>
      </dsp:txBody>
      <dsp:txXfrm>
        <a:off x="169787" y="1450822"/>
        <a:ext cx="790705" cy="790705"/>
      </dsp:txXfrm>
    </dsp:sp>
    <dsp:sp modelId="{7D24A159-8A2B-4ACE-9E1F-5E09066B0656}">
      <dsp:nvSpPr>
        <dsp:cNvPr id="0" name=""/>
        <dsp:cNvSpPr/>
      </dsp:nvSpPr>
      <dsp:spPr>
        <a:xfrm>
          <a:off x="3696177" y="1734352"/>
          <a:ext cx="1677341" cy="111878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6680" rIns="106680" bIns="10668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kern="1200" dirty="0" smtClean="0"/>
            <a:t>Dead cells</a:t>
          </a:r>
          <a:endParaRPr lang="sv-SE" sz="1500" kern="1200" dirty="0"/>
        </a:p>
      </dsp:txBody>
      <dsp:txXfrm>
        <a:off x="3964551" y="1734352"/>
        <a:ext cx="1408966" cy="1118786"/>
      </dsp:txXfrm>
    </dsp:sp>
    <dsp:sp modelId="{044A0036-5755-4C94-B507-EB77A8C7C612}">
      <dsp:nvSpPr>
        <dsp:cNvPr id="0" name=""/>
        <dsp:cNvSpPr/>
      </dsp:nvSpPr>
      <dsp:spPr>
        <a:xfrm>
          <a:off x="2801595" y="1287061"/>
          <a:ext cx="1118227" cy="1118227"/>
        </a:xfrm>
        <a:prstGeom prst="ellipse">
          <a:avLst/>
        </a:prstGeom>
        <a:solidFill>
          <a:srgbClr val="A2D3A1">
            <a:alpha val="38824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800" b="1" kern="1200" dirty="0" smtClean="0"/>
            <a:t>Pellet</a:t>
          </a:r>
          <a:endParaRPr lang="sv-SE" sz="1800" kern="1200" dirty="0"/>
        </a:p>
      </dsp:txBody>
      <dsp:txXfrm>
        <a:off x="2965356" y="1450822"/>
        <a:ext cx="790705" cy="790705"/>
      </dsp:txXfrm>
    </dsp:sp>
    <dsp:sp modelId="{94A16218-76C1-4812-BAB5-9AC9FDD0EA9C}">
      <dsp:nvSpPr>
        <dsp:cNvPr id="0" name=""/>
        <dsp:cNvSpPr/>
      </dsp:nvSpPr>
      <dsp:spPr>
        <a:xfrm>
          <a:off x="6491746" y="1734352"/>
          <a:ext cx="1677341" cy="111878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6680" rIns="106680" bIns="10668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noProof="0" dirty="0" smtClean="0"/>
            <a:t>Checks for visible sky for photosynthesis</a:t>
          </a:r>
          <a:endParaRPr lang="en-US" sz="1500" kern="1200" noProof="0" dirty="0"/>
        </a:p>
      </dsp:txBody>
      <dsp:txXfrm>
        <a:off x="6760120" y="1734352"/>
        <a:ext cx="1408966" cy="1118786"/>
      </dsp:txXfrm>
    </dsp:sp>
    <dsp:sp modelId="{10FECF9D-CA48-4D58-978C-A31C6116BBDF}">
      <dsp:nvSpPr>
        <dsp:cNvPr id="0" name=""/>
        <dsp:cNvSpPr/>
      </dsp:nvSpPr>
      <dsp:spPr>
        <a:xfrm>
          <a:off x="5597164" y="1287061"/>
          <a:ext cx="1118227" cy="1118227"/>
        </a:xfrm>
        <a:prstGeom prst="ellipse">
          <a:avLst/>
        </a:prstGeom>
        <a:solidFill>
          <a:srgbClr val="EECE8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139700">
            <a:srgbClr val="DEC660">
              <a:alpha val="40000"/>
            </a:srgbClr>
          </a:glow>
          <a:softEdge rad="635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800" b="1" kern="1200" dirty="0" smtClean="0"/>
            <a:t>Energy</a:t>
          </a:r>
          <a:endParaRPr lang="sv-SE" sz="1800" kern="1200" dirty="0"/>
        </a:p>
      </dsp:txBody>
      <dsp:txXfrm>
        <a:off x="5760925" y="1450822"/>
        <a:ext cx="790705" cy="790705"/>
      </dsp:txXfrm>
    </dsp:sp>
    <dsp:sp modelId="{1AB46542-159E-4EEA-99AD-81A03523E6C8}">
      <dsp:nvSpPr>
        <dsp:cNvPr id="0" name=""/>
        <dsp:cNvSpPr/>
      </dsp:nvSpPr>
      <dsp:spPr>
        <a:xfrm>
          <a:off x="9287315" y="1734352"/>
          <a:ext cx="1677341" cy="111878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6680" rIns="106680" bIns="10668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kern="1200" dirty="0" smtClean="0"/>
            <a:t>Keeps # of particles constant</a:t>
          </a:r>
          <a:endParaRPr lang="sv-SE" sz="1500" kern="1200" dirty="0"/>
        </a:p>
      </dsp:txBody>
      <dsp:txXfrm>
        <a:off x="9555689" y="1734352"/>
        <a:ext cx="1408966" cy="1118786"/>
      </dsp:txXfrm>
    </dsp:sp>
    <dsp:sp modelId="{5B85B88E-566D-4955-B8E4-EC195896EF81}">
      <dsp:nvSpPr>
        <dsp:cNvPr id="0" name=""/>
        <dsp:cNvSpPr/>
      </dsp:nvSpPr>
      <dsp:spPr>
        <a:xfrm>
          <a:off x="8392733" y="1287061"/>
          <a:ext cx="1118227" cy="1118227"/>
        </a:xfrm>
        <a:prstGeom prst="ellipse">
          <a:avLst/>
        </a:prstGeom>
        <a:solidFill>
          <a:srgbClr val="DDDDDD">
            <a:alpha val="50196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800" kern="1200" dirty="0" smtClean="0"/>
            <a:t>Buffer</a:t>
          </a:r>
          <a:endParaRPr lang="sv-SE" sz="1800" kern="1200" dirty="0"/>
        </a:p>
      </dsp:txBody>
      <dsp:txXfrm>
        <a:off x="8556494" y="1450822"/>
        <a:ext cx="790705" cy="79070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1E1B30-EAC8-4412-A846-BE15F575D3D8}">
      <dsp:nvSpPr>
        <dsp:cNvPr id="0" name=""/>
        <dsp:cNvSpPr/>
      </dsp:nvSpPr>
      <dsp:spPr>
        <a:xfrm>
          <a:off x="900608" y="460787"/>
          <a:ext cx="1677341" cy="111878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0904" rIns="120904" bIns="120904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700" kern="1200" dirty="0" err="1" smtClean="0"/>
            <a:t>Create</a:t>
          </a:r>
          <a:r>
            <a:rPr lang="sv-SE" sz="1700" kern="1200" dirty="0" smtClean="0"/>
            <a:t> </a:t>
          </a:r>
          <a:r>
            <a:rPr lang="sv-SE" sz="1700" kern="1200" dirty="0" smtClean="0"/>
            <a:t>energy from light</a:t>
          </a:r>
          <a:endParaRPr lang="sv-SE" sz="1700" kern="1200" dirty="0"/>
        </a:p>
      </dsp:txBody>
      <dsp:txXfrm>
        <a:off x="1168982" y="460787"/>
        <a:ext cx="1408966" cy="1118786"/>
      </dsp:txXfrm>
    </dsp:sp>
    <dsp:sp modelId="{A409EB06-4F99-4C84-B5A1-E71F06981DF6}">
      <dsp:nvSpPr>
        <dsp:cNvPr id="0" name=""/>
        <dsp:cNvSpPr/>
      </dsp:nvSpPr>
      <dsp:spPr>
        <a:xfrm>
          <a:off x="6026" y="13496"/>
          <a:ext cx="1118227" cy="1118227"/>
        </a:xfrm>
        <a:prstGeom prst="ellipse">
          <a:avLst/>
        </a:prstGeom>
        <a:solidFill>
          <a:srgbClr val="A2D3A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b="1" kern="1200" dirty="0" smtClean="0"/>
            <a:t>Photo</a:t>
          </a:r>
          <a:endParaRPr lang="sv-SE" sz="1500" kern="1200" dirty="0"/>
        </a:p>
      </dsp:txBody>
      <dsp:txXfrm>
        <a:off x="169787" y="177257"/>
        <a:ext cx="790705" cy="790705"/>
      </dsp:txXfrm>
    </dsp:sp>
    <dsp:sp modelId="{A16E3439-6DFA-4009-8F85-F360F9E16A57}">
      <dsp:nvSpPr>
        <dsp:cNvPr id="0" name=""/>
        <dsp:cNvSpPr/>
      </dsp:nvSpPr>
      <dsp:spPr>
        <a:xfrm>
          <a:off x="3696177" y="460787"/>
          <a:ext cx="1677341" cy="1118786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0904" rIns="120904" bIns="120904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700" kern="1200" dirty="0" err="1" smtClean="0"/>
            <a:t>Consume</a:t>
          </a:r>
          <a:r>
            <a:rPr lang="sv-SE" sz="1700" kern="1200" dirty="0" smtClean="0"/>
            <a:t> </a:t>
          </a:r>
          <a:r>
            <a:rPr lang="sv-SE" sz="1700" kern="1200" dirty="0" smtClean="0"/>
            <a:t>dead cells</a:t>
          </a:r>
          <a:endParaRPr lang="sv-SE" sz="1700" kern="1200" dirty="0"/>
        </a:p>
      </dsp:txBody>
      <dsp:txXfrm>
        <a:off x="3964551" y="460787"/>
        <a:ext cx="1408966" cy="1118786"/>
      </dsp:txXfrm>
    </dsp:sp>
    <dsp:sp modelId="{101C34BE-249B-4D68-B602-9BB6AF227542}">
      <dsp:nvSpPr>
        <dsp:cNvPr id="0" name=""/>
        <dsp:cNvSpPr/>
      </dsp:nvSpPr>
      <dsp:spPr>
        <a:xfrm>
          <a:off x="2801595" y="13496"/>
          <a:ext cx="1118227" cy="1118227"/>
        </a:xfrm>
        <a:prstGeom prst="ellipse">
          <a:avLst/>
        </a:prstGeom>
        <a:solidFill>
          <a:srgbClr val="E4909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b="1" kern="1200" dirty="0" smtClean="0"/>
            <a:t>Digest</a:t>
          </a:r>
          <a:endParaRPr lang="sv-SE" sz="1500" kern="1200" dirty="0"/>
        </a:p>
      </dsp:txBody>
      <dsp:txXfrm>
        <a:off x="2965356" y="177257"/>
        <a:ext cx="790705" cy="790705"/>
      </dsp:txXfrm>
    </dsp:sp>
    <dsp:sp modelId="{2C17EA16-DD1F-4C19-A839-1D1AB1F67330}">
      <dsp:nvSpPr>
        <dsp:cNvPr id="0" name=""/>
        <dsp:cNvSpPr/>
      </dsp:nvSpPr>
      <dsp:spPr>
        <a:xfrm>
          <a:off x="6491745" y="460787"/>
          <a:ext cx="1677341" cy="1118786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0904" rIns="120904" bIns="120904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700" kern="1200" dirty="0" err="1" smtClean="0"/>
            <a:t>Steal</a:t>
          </a:r>
          <a:r>
            <a:rPr lang="sv-SE" sz="1700" kern="1200" dirty="0" smtClean="0"/>
            <a:t> </a:t>
          </a:r>
          <a:r>
            <a:rPr lang="sv-SE" sz="1700" kern="1200" dirty="0" smtClean="0"/>
            <a:t>energy from foreign cells</a:t>
          </a:r>
          <a:endParaRPr lang="sv-SE" sz="1700" kern="1200" dirty="0"/>
        </a:p>
      </dsp:txBody>
      <dsp:txXfrm>
        <a:off x="6760120" y="460787"/>
        <a:ext cx="1408966" cy="1118786"/>
      </dsp:txXfrm>
    </dsp:sp>
    <dsp:sp modelId="{FA395828-ED63-4C8E-80D3-3423AC9EAA5E}">
      <dsp:nvSpPr>
        <dsp:cNvPr id="0" name=""/>
        <dsp:cNvSpPr/>
      </dsp:nvSpPr>
      <dsp:spPr>
        <a:xfrm>
          <a:off x="5597163" y="13496"/>
          <a:ext cx="1118227" cy="1118227"/>
        </a:xfrm>
        <a:prstGeom prst="ellipse">
          <a:avLst/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b="1" kern="1200" dirty="0" smtClean="0"/>
            <a:t>Sting</a:t>
          </a:r>
          <a:endParaRPr lang="sv-SE" sz="1500" kern="1200" dirty="0"/>
        </a:p>
      </dsp:txBody>
      <dsp:txXfrm>
        <a:off x="5760924" y="177257"/>
        <a:ext cx="790705" cy="790705"/>
      </dsp:txXfrm>
    </dsp:sp>
    <dsp:sp modelId="{0EAB93E8-418B-4940-B8BB-BA9A7785467E}">
      <dsp:nvSpPr>
        <dsp:cNvPr id="0" name=""/>
        <dsp:cNvSpPr/>
      </dsp:nvSpPr>
      <dsp:spPr>
        <a:xfrm>
          <a:off x="9287314" y="460787"/>
          <a:ext cx="1677341" cy="1118786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0904" rIns="120904" bIns="120904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700" kern="1200" dirty="0" smtClean="0"/>
            <a:t>Transport </a:t>
          </a:r>
          <a:r>
            <a:rPr lang="sv-SE" sz="1700" kern="1200" dirty="0" smtClean="0"/>
            <a:t>energy within organism</a:t>
          </a:r>
          <a:endParaRPr lang="sv-SE" sz="1700" kern="1200" dirty="0"/>
        </a:p>
      </dsp:txBody>
      <dsp:txXfrm>
        <a:off x="9555689" y="460787"/>
        <a:ext cx="1408966" cy="1118786"/>
      </dsp:txXfrm>
    </dsp:sp>
    <dsp:sp modelId="{B76EC4AF-1ED8-483D-9D90-9E035CE74441}">
      <dsp:nvSpPr>
        <dsp:cNvPr id="0" name=""/>
        <dsp:cNvSpPr/>
      </dsp:nvSpPr>
      <dsp:spPr>
        <a:xfrm>
          <a:off x="8392732" y="13496"/>
          <a:ext cx="1118227" cy="1118227"/>
        </a:xfrm>
        <a:prstGeom prst="ellipse">
          <a:avLst/>
        </a:prstGeom>
        <a:solidFill>
          <a:srgbClr val="CAF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b="1" kern="1200" dirty="0" smtClean="0"/>
            <a:t>Vascular</a:t>
          </a:r>
          <a:endParaRPr lang="sv-SE" sz="1500" kern="1200" dirty="0"/>
        </a:p>
      </dsp:txBody>
      <dsp:txXfrm>
        <a:off x="8556493" y="177257"/>
        <a:ext cx="790705" cy="79070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619DF2-2B86-4727-B403-000187CCA399}">
      <dsp:nvSpPr>
        <dsp:cNvPr id="0" name=""/>
        <dsp:cNvSpPr/>
      </dsp:nvSpPr>
      <dsp:spPr>
        <a:xfrm>
          <a:off x="891282" y="495929"/>
          <a:ext cx="1669851" cy="1113790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3792" rIns="113792" bIns="113792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600" kern="1200" dirty="0" smtClean="0">
              <a:solidFill>
                <a:sysClr val="windowText" lastClr="000000"/>
              </a:solidFill>
            </a:rPr>
            <a:t>Store </a:t>
          </a:r>
          <a:r>
            <a:rPr lang="sv-SE" sz="1600" kern="1200" dirty="0" smtClean="0">
              <a:solidFill>
                <a:sysClr val="windowText" lastClr="000000"/>
              </a:solidFill>
            </a:rPr>
            <a:t>energy</a:t>
          </a:r>
          <a:endParaRPr lang="sv-SE" sz="1600" kern="1200" dirty="0">
            <a:solidFill>
              <a:sysClr val="windowText" lastClr="000000"/>
            </a:solidFill>
          </a:endParaRPr>
        </a:p>
      </dsp:txBody>
      <dsp:txXfrm>
        <a:off x="1158458" y="495929"/>
        <a:ext cx="1402675" cy="1113790"/>
      </dsp:txXfrm>
    </dsp:sp>
    <dsp:sp modelId="{C0B17760-1F58-42BA-8625-0B1BF1082D08}">
      <dsp:nvSpPr>
        <dsp:cNvPr id="0" name=""/>
        <dsp:cNvSpPr/>
      </dsp:nvSpPr>
      <dsp:spPr>
        <a:xfrm>
          <a:off x="694" y="50636"/>
          <a:ext cx="1113234" cy="1113234"/>
        </a:xfrm>
        <a:prstGeom prst="ellipse">
          <a:avLst/>
        </a:prstGeom>
        <a:solidFill>
          <a:srgbClr val="F8F7C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b="1" kern="1200" dirty="0" smtClean="0">
              <a:ln w="3175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rPr>
            <a:t>Fat</a:t>
          </a:r>
          <a:endParaRPr lang="en-US" sz="1500" kern="1200" dirty="0">
            <a:ln w="3175">
              <a:noFill/>
            </a:ln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163723" y="213665"/>
        <a:ext cx="787176" cy="787176"/>
      </dsp:txXfrm>
    </dsp:sp>
    <dsp:sp modelId="{AC0F7F5F-7007-4B35-B1F1-E0DE4FFBE4B7}">
      <dsp:nvSpPr>
        <dsp:cNvPr id="0" name=""/>
        <dsp:cNvSpPr/>
      </dsp:nvSpPr>
      <dsp:spPr>
        <a:xfrm>
          <a:off x="3674367" y="495929"/>
          <a:ext cx="1669851" cy="1113790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3792" rIns="113792" bIns="113792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600" kern="1200" dirty="0" smtClean="0"/>
            <a:t>Sensor input to nervous system</a:t>
          </a:r>
          <a:endParaRPr lang="sv-SE" sz="1600" kern="1200" dirty="0"/>
        </a:p>
      </dsp:txBody>
      <dsp:txXfrm>
        <a:off x="3941544" y="495929"/>
        <a:ext cx="1402675" cy="1113790"/>
      </dsp:txXfrm>
    </dsp:sp>
    <dsp:sp modelId="{1F9F473B-1DA2-4E82-9620-0296BB859780}">
      <dsp:nvSpPr>
        <dsp:cNvPr id="0" name=""/>
        <dsp:cNvSpPr/>
      </dsp:nvSpPr>
      <dsp:spPr>
        <a:xfrm>
          <a:off x="2783780" y="50636"/>
          <a:ext cx="1113234" cy="1113234"/>
        </a:xfrm>
        <a:prstGeom prst="ellipse">
          <a:avLst/>
        </a:prstGeom>
        <a:solidFill>
          <a:srgbClr val="80B6D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b="1" kern="1200" dirty="0" smtClean="0"/>
            <a:t>Sense</a:t>
          </a:r>
          <a:endParaRPr lang="sv-SE" sz="1500" kern="1200" dirty="0"/>
        </a:p>
      </dsp:txBody>
      <dsp:txXfrm>
        <a:off x="2946809" y="213665"/>
        <a:ext cx="787176" cy="787176"/>
      </dsp:txXfrm>
    </dsp:sp>
    <dsp:sp modelId="{6BF41B9E-BEA7-45D6-A2D9-3C96346C1D91}">
      <dsp:nvSpPr>
        <dsp:cNvPr id="0" name=""/>
        <dsp:cNvSpPr/>
      </dsp:nvSpPr>
      <dsp:spPr>
        <a:xfrm>
          <a:off x="6457453" y="495929"/>
          <a:ext cx="1669851" cy="1113790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3792" rIns="113792" bIns="113792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600" kern="1200" dirty="0" smtClean="0"/>
            <a:t>Store </a:t>
          </a:r>
          <a:r>
            <a:rPr lang="sv-SE" sz="1600" kern="1200" dirty="0" smtClean="0"/>
            <a:t>energy and </a:t>
          </a:r>
          <a:r>
            <a:rPr lang="sv-SE" sz="1600" kern="1200" dirty="0" smtClean="0"/>
            <a:t>form </a:t>
          </a:r>
          <a:r>
            <a:rPr lang="sv-SE" sz="1600" kern="1200" dirty="0" smtClean="0"/>
            <a:t>new organism at </a:t>
          </a:r>
          <a:r>
            <a:rPr lang="en-US" sz="1600" kern="1200" noProof="0" dirty="0" smtClean="0"/>
            <a:t>threshold</a:t>
          </a:r>
          <a:endParaRPr lang="en-US" sz="1600" kern="1200" noProof="0" dirty="0"/>
        </a:p>
      </dsp:txBody>
      <dsp:txXfrm>
        <a:off x="6724630" y="495929"/>
        <a:ext cx="1402675" cy="1113790"/>
      </dsp:txXfrm>
    </dsp:sp>
    <dsp:sp modelId="{8D2EAD74-6483-4AB3-8A67-A1491DD5FDD9}">
      <dsp:nvSpPr>
        <dsp:cNvPr id="0" name=""/>
        <dsp:cNvSpPr/>
      </dsp:nvSpPr>
      <dsp:spPr>
        <a:xfrm>
          <a:off x="5566866" y="50636"/>
          <a:ext cx="1113234" cy="1113234"/>
        </a:xfrm>
        <a:prstGeom prst="ellipse">
          <a:avLst/>
        </a:prstGeom>
        <a:gradFill flip="none" rotWithShape="1">
          <a:gsLst>
            <a:gs pos="33000">
              <a:schemeClr val="accent2">
                <a:lumMod val="0"/>
                <a:lumOff val="100000"/>
              </a:schemeClr>
            </a:gs>
            <a:gs pos="100000">
              <a:srgbClr val="D1B10F">
                <a:alpha val="63000"/>
              </a:srgbClr>
            </a:gs>
          </a:gsLst>
          <a:path path="circle">
            <a:fillToRect l="50000" t="-80000" r="50000" b="180000"/>
          </a:path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 prstMaterial="metal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500" b="1" kern="1200" dirty="0" smtClean="0"/>
            <a:t>Egg</a:t>
          </a:r>
          <a:endParaRPr lang="sv-SE" sz="1500" kern="1200" dirty="0"/>
        </a:p>
      </dsp:txBody>
      <dsp:txXfrm>
        <a:off x="5729895" y="213665"/>
        <a:ext cx="787176" cy="7871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2456" y="3921187"/>
            <a:ext cx="6673851" cy="2080684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400">
                <a:solidFill>
                  <a:srgbClr val="262626"/>
                </a:solidFill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31850" y="2306491"/>
            <a:ext cx="8446447" cy="2129367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5333" b="1">
                <a:solidFill>
                  <a:schemeClr val="tx2"/>
                </a:solidFill>
              </a:defRPr>
            </a:lvl1pPr>
            <a:lvl2pPr marL="609585" indent="0">
              <a:buNone/>
              <a:defRPr sz="5333" b="1"/>
            </a:lvl2pPr>
            <a:lvl3pPr marL="1219170" indent="0">
              <a:buNone/>
              <a:defRPr sz="5333" b="1"/>
            </a:lvl3pPr>
            <a:lvl4pPr marL="1828754" indent="0">
              <a:buNone/>
              <a:defRPr sz="5333" b="1"/>
            </a:lvl4pPr>
            <a:lvl5pPr marL="2438339" indent="0">
              <a:buNone/>
              <a:defRPr sz="5333" b="1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471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0BA8DDA-1468-4A1A-8CBB-C7A15F692F0A}" type="datetimeFigureOut">
              <a:rPr lang="sv-SE" smtClean="0"/>
              <a:t>2017-08-31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EFB5A1B-FEC8-40C1-9596-CE07BA6005EE}" type="slidenum">
              <a:rPr lang="sv-SE" smtClean="0"/>
              <a:t>‹#›</a:t>
            </a:fld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567267"/>
            <a:ext cx="12192000" cy="5715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851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0BA8DDA-1468-4A1A-8CBB-C7A15F692F0A}" type="datetimeFigureOut">
              <a:rPr lang="sv-SE" smtClean="0"/>
              <a:t>2017-08-31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EFB5A1B-FEC8-40C1-9596-CE07BA6005EE}" type="slidenum">
              <a:rPr lang="sv-SE" smtClean="0"/>
              <a:t>‹#›</a:t>
            </a:fld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567267"/>
            <a:ext cx="12192000" cy="5715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450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0BA8DDA-1468-4A1A-8CBB-C7A15F692F0A}" type="datetimeFigureOut">
              <a:rPr lang="sv-SE" smtClean="0"/>
              <a:t>2017-08-31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EFB5A1B-FEC8-40C1-9596-CE07BA6005EE}" type="slidenum">
              <a:rPr lang="sv-SE" smtClean="0"/>
              <a:t>‹#›</a:t>
            </a:fld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567267"/>
            <a:ext cx="12192000" cy="5715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72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BA8DDA-1468-4A1A-8CBB-C7A15F692F0A}" type="datetimeFigureOut">
              <a:rPr lang="sv-SE" smtClean="0"/>
              <a:t>2017-08-31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EFB5A1B-FEC8-40C1-9596-CE07BA6005E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798053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1491E-85A9-A94D-B0E9-7043E147B49A}" type="datetime1">
              <a:rPr lang="en-US" smtClean="0"/>
              <a:t>8/31/2017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1717" y="3031067"/>
            <a:ext cx="10970683" cy="3115733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1pPr>
            <a:lvl2pPr marL="990575" indent="-38099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2pPr>
            <a:lvl3pPr marL="1523962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3pPr>
            <a:lvl4pPr marL="2133547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4pPr>
            <a:lvl5pPr marL="2743131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11717" y="2006600"/>
            <a:ext cx="10970683" cy="922867"/>
          </a:xfrm>
          <a:prstGeom prst="rect">
            <a:avLst/>
          </a:prstGeom>
        </p:spPr>
        <p:txBody>
          <a:bodyPr vert="horz" tIns="0" anchor="t" anchorCtr="0"/>
          <a:lstStyle>
            <a:lvl1pPr marL="0" indent="0">
              <a:buFontTx/>
              <a:buNone/>
              <a:defRPr sz="2400"/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1185333"/>
            <a:ext cx="10970683" cy="8212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3733" b="1" kern="100" spc="0"/>
            </a:lvl1pPr>
            <a:lvl2pPr marL="609585" indent="0" algn="l">
              <a:buFontTx/>
              <a:buNone/>
              <a:defRPr sz="4267"/>
            </a:lvl2pPr>
            <a:lvl3pPr marL="1219170" indent="0" algn="l">
              <a:buFontTx/>
              <a:buNone/>
              <a:defRPr sz="4267"/>
            </a:lvl3pPr>
            <a:lvl4pPr marL="1828754" indent="0" algn="l">
              <a:buFontTx/>
              <a:buNone/>
              <a:defRPr sz="4267"/>
            </a:lvl4pPr>
            <a:lvl5pPr marL="2438339" indent="0" algn="l">
              <a:buFontTx/>
              <a:buNone/>
              <a:defRPr sz="4267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36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C3D7-77A6-874E-83A9-BAEA88BCCA67}" type="datetime1">
              <a:rPr lang="en-US" smtClean="0"/>
              <a:t>8/31/2017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1275189"/>
            <a:ext cx="6790568" cy="821267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80000"/>
              </a:lnSpc>
              <a:buFontTx/>
              <a:buNone/>
              <a:defRPr sz="3733" b="1" kern="100" spc="0"/>
            </a:lvl1pPr>
            <a:lvl2pPr marL="609585" indent="0" algn="l">
              <a:buFontTx/>
              <a:buNone/>
              <a:defRPr sz="4267"/>
            </a:lvl2pPr>
            <a:lvl3pPr marL="1219170" indent="0" algn="l">
              <a:buFontTx/>
              <a:buNone/>
              <a:defRPr sz="4267"/>
            </a:lvl3pPr>
            <a:lvl4pPr marL="1828754" indent="0" algn="l">
              <a:buFontTx/>
              <a:buNone/>
              <a:defRPr sz="4267"/>
            </a:lvl4pPr>
            <a:lvl5pPr marL="2438339" indent="0" algn="l">
              <a:buFontTx/>
              <a:buNone/>
              <a:defRPr sz="4267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1717" y="2374468"/>
            <a:ext cx="6790568" cy="3115733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1pPr>
            <a:lvl2pPr marL="990575" indent="-38099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2pPr>
            <a:lvl3pPr marL="1523962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3pPr>
            <a:lvl4pPr marL="2133547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4pPr>
            <a:lvl5pPr marL="2743131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026400" y="566748"/>
            <a:ext cx="4165600" cy="5701264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11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C3D7-77A6-874E-83A9-BAEA88BCCA67}" type="datetime1">
              <a:rPr lang="en-US" smtClean="0"/>
              <a:t>8/31/2017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567267"/>
            <a:ext cx="12192000" cy="5715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0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19A1491E-85A9-A94D-B0E9-7043E147B49A}" type="datetime1">
              <a:rPr lang="en-US" smtClean="0"/>
              <a:t>8/31/2017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Evolved ecosystems: A simulation of an emerging complex adaptive system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1717" y="3031067"/>
            <a:ext cx="10970683" cy="3115733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1pPr>
            <a:lvl2pPr marL="990575" indent="-38099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2pPr>
            <a:lvl3pPr marL="1523962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3pPr>
            <a:lvl4pPr marL="2133547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4pPr>
            <a:lvl5pPr marL="2743131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11717" y="2006600"/>
            <a:ext cx="10970683" cy="922867"/>
          </a:xfrm>
          <a:prstGeom prst="rect">
            <a:avLst/>
          </a:prstGeom>
        </p:spPr>
        <p:txBody>
          <a:bodyPr vert="horz" tIns="0" anchor="t" anchorCtr="0"/>
          <a:lstStyle>
            <a:lvl1pPr marL="0" indent="0">
              <a:buFontTx/>
              <a:buNone/>
              <a:defRPr sz="2400"/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1185333"/>
            <a:ext cx="10970683" cy="8212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3733" b="1" kern="100" spc="0"/>
            </a:lvl1pPr>
            <a:lvl2pPr marL="609585" indent="0" algn="l">
              <a:buFontTx/>
              <a:buNone/>
              <a:defRPr sz="4267"/>
            </a:lvl2pPr>
            <a:lvl3pPr marL="1219170" indent="0" algn="l">
              <a:buFontTx/>
              <a:buNone/>
              <a:defRPr sz="4267"/>
            </a:lvl3pPr>
            <a:lvl4pPr marL="1828754" indent="0" algn="l">
              <a:buFontTx/>
              <a:buNone/>
              <a:defRPr sz="4267"/>
            </a:lvl4pPr>
            <a:lvl5pPr marL="2438339" indent="0" algn="l">
              <a:buFontTx/>
              <a:buNone/>
              <a:defRPr sz="4267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76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19A1491E-85A9-A94D-B0E9-7043E147B49A}" type="datetime1">
              <a:rPr lang="en-US" smtClean="0"/>
              <a:t>8/31/2017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1717" y="3031067"/>
            <a:ext cx="10970683" cy="3115733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1pPr>
            <a:lvl2pPr marL="990575" indent="-38099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2pPr>
            <a:lvl3pPr marL="1523962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3pPr>
            <a:lvl4pPr marL="2133547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4pPr>
            <a:lvl5pPr marL="2743131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11717" y="2006600"/>
            <a:ext cx="10970683" cy="922867"/>
          </a:xfrm>
          <a:prstGeom prst="rect">
            <a:avLst/>
          </a:prstGeom>
        </p:spPr>
        <p:txBody>
          <a:bodyPr vert="horz" tIns="0" anchor="t" anchorCtr="0"/>
          <a:lstStyle>
            <a:lvl1pPr marL="0" indent="0">
              <a:buFontTx/>
              <a:buNone/>
              <a:defRPr sz="2400"/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1185333"/>
            <a:ext cx="10970683" cy="8212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3733" b="1" kern="100" spc="0"/>
            </a:lvl1pPr>
            <a:lvl2pPr marL="609585" indent="0" algn="l">
              <a:buFontTx/>
              <a:buNone/>
              <a:defRPr sz="4267"/>
            </a:lvl2pPr>
            <a:lvl3pPr marL="1219170" indent="0" algn="l">
              <a:buFontTx/>
              <a:buNone/>
              <a:defRPr sz="4267"/>
            </a:lvl3pPr>
            <a:lvl4pPr marL="1828754" indent="0" algn="l">
              <a:buFontTx/>
              <a:buNone/>
              <a:defRPr sz="4267"/>
            </a:lvl4pPr>
            <a:lvl5pPr marL="2438339" indent="0" algn="l">
              <a:buFontTx/>
              <a:buNone/>
              <a:defRPr sz="4267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01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7921C3D7-77A6-874E-83A9-BAEA88BCCA67}" type="datetime1">
              <a:rPr lang="en-US" smtClean="0"/>
              <a:t>8/31/2017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567267"/>
            <a:ext cx="12192000" cy="5715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23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295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7921C3D7-77A6-874E-83A9-BAEA88BCCA67}" type="datetime1">
              <a:rPr lang="en-US" smtClean="0"/>
              <a:t>8/31/2017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567267"/>
            <a:ext cx="12192000" cy="5715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32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7921C3D7-77A6-874E-83A9-BAEA88BCCA67}" type="datetime1">
              <a:rPr lang="en-US" smtClean="0"/>
              <a:t>8/31/2017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567267"/>
            <a:ext cx="12192000" cy="5715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10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7921C3D7-77A6-874E-83A9-BAEA88BCCA67}" type="datetime1">
              <a:rPr lang="en-US" smtClean="0"/>
              <a:t>8/31/2017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567267"/>
            <a:ext cx="12192000" cy="5715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26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7921C3D7-77A6-874E-83A9-BAEA88BCCA67}" type="datetime1">
              <a:rPr lang="en-US" smtClean="0"/>
              <a:t>8/31/2017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567267"/>
            <a:ext cx="12192000" cy="5715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88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7921C3D7-77A6-874E-83A9-BAEA88BCCA67}" type="datetime1">
              <a:rPr lang="en-US" smtClean="0"/>
              <a:t>8/31/2017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567267"/>
            <a:ext cx="12192000" cy="5715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47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BA8DDA-1468-4A1A-8CBB-C7A15F692F0A}" type="datetimeFigureOut">
              <a:rPr lang="sv-SE" smtClean="0"/>
              <a:t>2017-08-31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EFB5A1B-FEC8-40C1-9596-CE07BA6005E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791756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567267"/>
            <a:ext cx="12192000" cy="6290733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925769" y="6973769"/>
            <a:ext cx="1219200" cy="1219200"/>
          </a:xfrm>
          <a:prstGeom prst="rect">
            <a:avLst/>
          </a:prstGeom>
        </p:spPr>
        <p:txBody>
          <a:bodyPr vert="horz" wrap="none" lIns="121920" tIns="60960" rIns="121920" bIns="60960" rtlCol="0" anchor="t" anchorCtr="0">
            <a:noAutofit/>
          </a:bodyPr>
          <a:lstStyle/>
          <a:p>
            <a:endParaRPr lang="en-US" sz="2667" b="0" dirty="0" smtClean="0"/>
          </a:p>
        </p:txBody>
      </p:sp>
    </p:spTree>
    <p:extLst>
      <p:ext uri="{BB962C8B-B14F-4D97-AF65-F5344CB8AC3E}">
        <p14:creationId xmlns:p14="http://schemas.microsoft.com/office/powerpoint/2010/main" val="324046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BA8DDA-1468-4A1A-8CBB-C7A15F692F0A}" type="datetimeFigureOut">
              <a:rPr lang="sv-SE" smtClean="0"/>
              <a:t>2017-08-31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EFB5A1B-FEC8-40C1-9596-CE07BA6005E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61705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19A1491E-85A9-A94D-B0E9-7043E147B49A}" type="datetime1">
              <a:rPr lang="en-US" smtClean="0"/>
              <a:t>8/31/2017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1717" y="3031067"/>
            <a:ext cx="10970683" cy="3115733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1pPr>
            <a:lvl2pPr marL="990575" indent="-38099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2pPr>
            <a:lvl3pPr marL="1523962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3pPr>
            <a:lvl4pPr marL="2133547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4pPr>
            <a:lvl5pPr marL="2743131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11717" y="2006600"/>
            <a:ext cx="10970683" cy="922867"/>
          </a:xfrm>
          <a:prstGeom prst="rect">
            <a:avLst/>
          </a:prstGeom>
        </p:spPr>
        <p:txBody>
          <a:bodyPr vert="horz" tIns="0" anchor="t" anchorCtr="0"/>
          <a:lstStyle>
            <a:lvl1pPr marL="0" indent="0">
              <a:buFontTx/>
              <a:buNone/>
              <a:defRPr sz="2400"/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1185333"/>
            <a:ext cx="10970683" cy="8212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3733" b="1" kern="100" spc="0"/>
            </a:lvl1pPr>
            <a:lvl2pPr marL="609585" indent="0" algn="l">
              <a:buFontTx/>
              <a:buNone/>
              <a:defRPr sz="4267"/>
            </a:lvl2pPr>
            <a:lvl3pPr marL="1219170" indent="0" algn="l">
              <a:buFontTx/>
              <a:buNone/>
              <a:defRPr sz="4267"/>
            </a:lvl3pPr>
            <a:lvl4pPr marL="1828754" indent="0" algn="l">
              <a:buFontTx/>
              <a:buNone/>
              <a:defRPr sz="4267"/>
            </a:lvl4pPr>
            <a:lvl5pPr marL="2438339" indent="0" algn="l">
              <a:buFontTx/>
              <a:buNone/>
              <a:defRPr sz="4267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948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7921C3D7-77A6-874E-83A9-BAEA88BCCA67}" type="datetime1">
              <a:rPr lang="en-US" smtClean="0"/>
              <a:t>8/31/2017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1275189"/>
            <a:ext cx="6790568" cy="821267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80000"/>
              </a:lnSpc>
              <a:buFontTx/>
              <a:buNone/>
              <a:defRPr sz="3733" b="1" kern="100" spc="0"/>
            </a:lvl1pPr>
            <a:lvl2pPr marL="609585" indent="0" algn="l">
              <a:buFontTx/>
              <a:buNone/>
              <a:defRPr sz="4267"/>
            </a:lvl2pPr>
            <a:lvl3pPr marL="1219170" indent="0" algn="l">
              <a:buFontTx/>
              <a:buNone/>
              <a:defRPr sz="4267"/>
            </a:lvl3pPr>
            <a:lvl4pPr marL="1828754" indent="0" algn="l">
              <a:buFontTx/>
              <a:buNone/>
              <a:defRPr sz="4267"/>
            </a:lvl4pPr>
            <a:lvl5pPr marL="2438339" indent="0" algn="l">
              <a:buFontTx/>
              <a:buNone/>
              <a:defRPr sz="4267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1717" y="2374468"/>
            <a:ext cx="6790568" cy="3115733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1pPr>
            <a:lvl2pPr marL="990575" indent="-38099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2pPr>
            <a:lvl3pPr marL="1523962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3pPr>
            <a:lvl4pPr marL="2133547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4pPr>
            <a:lvl5pPr marL="2743131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026400" y="566748"/>
            <a:ext cx="4165600" cy="5701264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0BA8DDA-1468-4A1A-8CBB-C7A15F692F0A}" type="datetimeFigureOut">
              <a:rPr lang="sv-SE" smtClean="0"/>
              <a:t>2017-08-31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EFB5A1B-FEC8-40C1-9596-CE07BA6005EE}" type="slidenum">
              <a:rPr lang="sv-SE" smtClean="0"/>
              <a:t>‹#›</a:t>
            </a:fld>
            <a:endParaRPr lang="sv-SE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1275189"/>
            <a:ext cx="6790568" cy="821267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80000"/>
              </a:lnSpc>
              <a:buFontTx/>
              <a:buNone/>
              <a:defRPr sz="3733" b="1" kern="100" spc="0"/>
            </a:lvl1pPr>
            <a:lvl2pPr marL="609585" indent="0" algn="l">
              <a:buFontTx/>
              <a:buNone/>
              <a:defRPr sz="4267"/>
            </a:lvl2pPr>
            <a:lvl3pPr marL="1219170" indent="0" algn="l">
              <a:buFontTx/>
              <a:buNone/>
              <a:defRPr sz="4267"/>
            </a:lvl3pPr>
            <a:lvl4pPr marL="1828754" indent="0" algn="l">
              <a:buFontTx/>
              <a:buNone/>
              <a:defRPr sz="4267"/>
            </a:lvl4pPr>
            <a:lvl5pPr marL="2438339" indent="0" algn="l">
              <a:buFontTx/>
              <a:buNone/>
              <a:defRPr sz="4267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1717" y="2374468"/>
            <a:ext cx="6790568" cy="3115733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1pPr>
            <a:lvl2pPr marL="990575" indent="-38099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2pPr>
            <a:lvl3pPr marL="1523962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3pPr>
            <a:lvl4pPr marL="2133547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4pPr>
            <a:lvl5pPr marL="2743131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026400" y="566748"/>
            <a:ext cx="4165600" cy="5701264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57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19A1491E-85A9-A94D-B0E9-7043E147B49A}" type="datetime1">
              <a:rPr lang="en-US" smtClean="0"/>
              <a:t>8/31/2017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Evolved ecosystems: A simulation of an emerging complex adaptive system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1717" y="3031067"/>
            <a:ext cx="10970683" cy="3115733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1pPr>
            <a:lvl2pPr marL="990575" indent="-38099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2pPr>
            <a:lvl3pPr marL="1523962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3pPr>
            <a:lvl4pPr marL="2133547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4pPr>
            <a:lvl5pPr marL="2743131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11717" y="2006600"/>
            <a:ext cx="10970683" cy="922867"/>
          </a:xfrm>
          <a:prstGeom prst="rect">
            <a:avLst/>
          </a:prstGeom>
        </p:spPr>
        <p:txBody>
          <a:bodyPr vert="horz" tIns="0" anchor="t" anchorCtr="0"/>
          <a:lstStyle>
            <a:lvl1pPr marL="0" indent="0">
              <a:buFontTx/>
              <a:buNone/>
              <a:defRPr sz="2400"/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1185333"/>
            <a:ext cx="10970683" cy="8212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3733" b="1" kern="100" spc="0"/>
            </a:lvl1pPr>
            <a:lvl2pPr marL="609585" indent="0" algn="l">
              <a:buFontTx/>
              <a:buNone/>
              <a:defRPr sz="4267"/>
            </a:lvl2pPr>
            <a:lvl3pPr marL="1219170" indent="0" algn="l">
              <a:buFontTx/>
              <a:buNone/>
              <a:defRPr sz="4267"/>
            </a:lvl3pPr>
            <a:lvl4pPr marL="1828754" indent="0" algn="l">
              <a:buFontTx/>
              <a:buNone/>
              <a:defRPr sz="4267"/>
            </a:lvl4pPr>
            <a:lvl5pPr marL="2438339" indent="0" algn="l">
              <a:buFontTx/>
              <a:buNone/>
              <a:defRPr sz="4267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937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290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2456" y="3921187"/>
            <a:ext cx="6673851" cy="2080684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400">
                <a:solidFill>
                  <a:srgbClr val="FFFFFF"/>
                </a:solidFill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31850" y="2306491"/>
            <a:ext cx="8446447" cy="2129367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5333" b="1">
                <a:solidFill>
                  <a:schemeClr val="bg2"/>
                </a:solidFill>
              </a:defRPr>
            </a:lvl1pPr>
            <a:lvl2pPr marL="609585" indent="0">
              <a:buNone/>
              <a:defRPr sz="5333" b="1"/>
            </a:lvl2pPr>
            <a:lvl3pPr marL="1219170" indent="0">
              <a:buNone/>
              <a:defRPr sz="5333" b="1"/>
            </a:lvl3pPr>
            <a:lvl4pPr marL="1828754" indent="0">
              <a:buNone/>
              <a:defRPr sz="5333" b="1"/>
            </a:lvl4pPr>
            <a:lvl5pPr marL="2438339" indent="0">
              <a:buNone/>
              <a:defRPr sz="5333" b="1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845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9A1491E-85A9-A94D-B0E9-7043E147B49A}" type="datetime1">
              <a:rPr lang="en-US" smtClean="0"/>
              <a:pPr/>
              <a:t>8/31/2017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1717" y="3031067"/>
            <a:ext cx="10970683" cy="3115733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bg2"/>
              </a:buClr>
              <a:buFont typeface="Arial"/>
              <a:buChar char="•"/>
              <a:defRPr b="1">
                <a:solidFill>
                  <a:schemeClr val="bg2"/>
                </a:solidFill>
              </a:defRPr>
            </a:lvl1pPr>
            <a:lvl2pPr marL="990575" indent="-380990">
              <a:buClr>
                <a:schemeClr val="bg2"/>
              </a:buClr>
              <a:buFont typeface="Arial"/>
              <a:buChar char="•"/>
              <a:defRPr b="1">
                <a:solidFill>
                  <a:schemeClr val="bg2"/>
                </a:solidFill>
              </a:defRPr>
            </a:lvl2pPr>
            <a:lvl3pPr marL="1523962" indent="-304792">
              <a:buClr>
                <a:schemeClr val="bg2"/>
              </a:buClr>
              <a:buFont typeface="Arial"/>
              <a:buChar char="•"/>
              <a:defRPr b="1">
                <a:solidFill>
                  <a:schemeClr val="bg2"/>
                </a:solidFill>
              </a:defRPr>
            </a:lvl3pPr>
            <a:lvl4pPr marL="2133547" indent="-304792">
              <a:buClr>
                <a:schemeClr val="bg2"/>
              </a:buClr>
              <a:buFont typeface="Arial"/>
              <a:buChar char="•"/>
              <a:defRPr b="1">
                <a:solidFill>
                  <a:schemeClr val="bg2"/>
                </a:solidFill>
              </a:defRPr>
            </a:lvl4pPr>
            <a:lvl5pPr marL="2743131" indent="-304792">
              <a:buClr>
                <a:schemeClr val="bg2"/>
              </a:buClr>
              <a:buFont typeface="Arial"/>
              <a:buChar char="•"/>
              <a:defRPr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11717" y="2006600"/>
            <a:ext cx="10970683" cy="922867"/>
          </a:xfrm>
          <a:prstGeom prst="rect">
            <a:avLst/>
          </a:prstGeom>
        </p:spPr>
        <p:txBody>
          <a:bodyPr vert="horz" tIns="0" anchor="t" anchorCtr="0"/>
          <a:lstStyle>
            <a:lvl1pPr marL="0" indent="0">
              <a:buFontTx/>
              <a:buNone/>
              <a:defRPr sz="2400">
                <a:solidFill>
                  <a:srgbClr val="FFFFFF"/>
                </a:solidFill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1185333"/>
            <a:ext cx="10970683" cy="8212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3733" b="1" kern="100" spc="0">
                <a:solidFill>
                  <a:srgbClr val="FFFFFF"/>
                </a:solidFill>
              </a:defRPr>
            </a:lvl1pPr>
            <a:lvl2pPr marL="609585" indent="0" algn="l">
              <a:buFontTx/>
              <a:buNone/>
              <a:defRPr sz="4267"/>
            </a:lvl2pPr>
            <a:lvl3pPr marL="1219170" indent="0" algn="l">
              <a:buFontTx/>
              <a:buNone/>
              <a:defRPr sz="4267"/>
            </a:lvl3pPr>
            <a:lvl4pPr marL="1828754" indent="0" algn="l">
              <a:buFontTx/>
              <a:buNone/>
              <a:defRPr sz="4267"/>
            </a:lvl4pPr>
            <a:lvl5pPr marL="2438339" indent="0" algn="l">
              <a:buFontTx/>
              <a:buNone/>
              <a:defRPr sz="4267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77769" y="6448489"/>
            <a:ext cx="1219200" cy="1219200"/>
          </a:xfrm>
          <a:prstGeom prst="rect">
            <a:avLst/>
          </a:prstGeom>
        </p:spPr>
        <p:txBody>
          <a:bodyPr vert="horz" wrap="none" lIns="121920" tIns="60960" rIns="121920" bIns="60960" rtlCol="0" anchor="t" anchorCtr="0">
            <a:noAutofit/>
          </a:bodyPr>
          <a:lstStyle/>
          <a:p>
            <a:endParaRPr lang="en-US" sz="2667" b="0" dirty="0" smtClean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23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921C3D7-77A6-874E-83A9-BAEA88BCCA67}" type="datetime1">
              <a:rPr lang="en-US" smtClean="0"/>
              <a:pPr/>
              <a:t>8/31/2017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1275189"/>
            <a:ext cx="6790568" cy="821267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80000"/>
              </a:lnSpc>
              <a:buFontTx/>
              <a:buNone/>
              <a:defRPr sz="3733" b="1" kern="100" spc="0">
                <a:solidFill>
                  <a:srgbClr val="FFFFFF"/>
                </a:solidFill>
              </a:defRPr>
            </a:lvl1pPr>
            <a:lvl2pPr marL="609585" indent="0" algn="l">
              <a:buFontTx/>
              <a:buNone/>
              <a:defRPr sz="4267"/>
            </a:lvl2pPr>
            <a:lvl3pPr marL="1219170" indent="0" algn="l">
              <a:buFontTx/>
              <a:buNone/>
              <a:defRPr sz="4267"/>
            </a:lvl3pPr>
            <a:lvl4pPr marL="1828754" indent="0" algn="l">
              <a:buFontTx/>
              <a:buNone/>
              <a:defRPr sz="4267"/>
            </a:lvl4pPr>
            <a:lvl5pPr marL="2438339" indent="0" algn="l">
              <a:buFontTx/>
              <a:buNone/>
              <a:defRPr sz="4267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1717" y="2374468"/>
            <a:ext cx="6790568" cy="3115733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1pPr>
            <a:lvl2pPr marL="990575" indent="-380990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2pPr>
            <a:lvl3pPr marL="1523962" indent="-304792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3pPr>
            <a:lvl4pPr marL="2133547" indent="-304792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4pPr>
            <a:lvl5pPr marL="2743131" indent="-304792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026400" y="567153"/>
            <a:ext cx="4165600" cy="5707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1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921C3D7-77A6-874E-83A9-BAEA88BCCA67}" type="datetime1">
              <a:rPr lang="en-US" smtClean="0"/>
              <a:pPr/>
              <a:t>8/31/2017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574193"/>
            <a:ext cx="12192000" cy="5707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540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567267"/>
            <a:ext cx="12192000" cy="6290733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925769" y="6973769"/>
            <a:ext cx="1219200" cy="1219200"/>
          </a:xfrm>
          <a:prstGeom prst="rect">
            <a:avLst/>
          </a:prstGeom>
        </p:spPr>
        <p:txBody>
          <a:bodyPr vert="horz" wrap="none" lIns="121920" tIns="60960" rIns="121920" bIns="60960" rtlCol="0" anchor="t" anchorCtr="0">
            <a:noAutofit/>
          </a:bodyPr>
          <a:lstStyle/>
          <a:p>
            <a:endParaRPr lang="en-US" sz="2667" b="0" dirty="0" smtClean="0"/>
          </a:p>
        </p:txBody>
      </p:sp>
    </p:spTree>
    <p:extLst>
      <p:ext uri="{BB962C8B-B14F-4D97-AF65-F5344CB8AC3E}">
        <p14:creationId xmlns:p14="http://schemas.microsoft.com/office/powerpoint/2010/main" val="343344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546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2456" y="3921187"/>
            <a:ext cx="6673851" cy="2080684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400">
                <a:solidFill>
                  <a:srgbClr val="FFFFFF"/>
                </a:solidFill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31850" y="2306491"/>
            <a:ext cx="8446447" cy="2129367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5333" b="1">
                <a:solidFill>
                  <a:schemeClr val="bg2"/>
                </a:solidFill>
              </a:defRPr>
            </a:lvl1pPr>
            <a:lvl2pPr marL="609585" indent="0">
              <a:buNone/>
              <a:defRPr sz="5333" b="1"/>
            </a:lvl2pPr>
            <a:lvl3pPr marL="1219170" indent="0">
              <a:buNone/>
              <a:defRPr sz="5333" b="1"/>
            </a:lvl3pPr>
            <a:lvl4pPr marL="1828754" indent="0">
              <a:buNone/>
              <a:defRPr sz="5333" b="1"/>
            </a:lvl4pPr>
            <a:lvl5pPr marL="2438339" indent="0">
              <a:buNone/>
              <a:defRPr sz="5333" b="1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518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9A1491E-85A9-A94D-B0E9-7043E147B49A}" type="datetime1">
              <a:rPr lang="en-US" smtClean="0"/>
              <a:pPr/>
              <a:t>8/31/2017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1717" y="3031067"/>
            <a:ext cx="10970683" cy="3115733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1pPr>
            <a:lvl2pPr marL="990575" indent="-380990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2pPr>
            <a:lvl3pPr marL="1523962" indent="-304792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3pPr>
            <a:lvl4pPr marL="2133547" indent="-304792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4pPr>
            <a:lvl5pPr marL="2743131" indent="-304792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11717" y="2006600"/>
            <a:ext cx="10970683" cy="922867"/>
          </a:xfrm>
          <a:prstGeom prst="rect">
            <a:avLst/>
          </a:prstGeom>
        </p:spPr>
        <p:txBody>
          <a:bodyPr vert="horz" tIns="0" anchor="t" anchorCtr="0"/>
          <a:lstStyle>
            <a:lvl1pPr marL="0" indent="0">
              <a:buFontTx/>
              <a:buNone/>
              <a:defRPr sz="2400">
                <a:solidFill>
                  <a:srgbClr val="FFFFFF"/>
                </a:solidFill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1185333"/>
            <a:ext cx="10970683" cy="8212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3733" b="1" kern="100" spc="0">
                <a:solidFill>
                  <a:srgbClr val="FFFFFF"/>
                </a:solidFill>
              </a:defRPr>
            </a:lvl1pPr>
            <a:lvl2pPr marL="609585" indent="0" algn="l">
              <a:buFontTx/>
              <a:buNone/>
              <a:defRPr sz="4267"/>
            </a:lvl2pPr>
            <a:lvl3pPr marL="1219170" indent="0" algn="l">
              <a:buFontTx/>
              <a:buNone/>
              <a:defRPr sz="4267"/>
            </a:lvl3pPr>
            <a:lvl4pPr marL="1828754" indent="0" algn="l">
              <a:buFontTx/>
              <a:buNone/>
              <a:defRPr sz="4267"/>
            </a:lvl4pPr>
            <a:lvl5pPr marL="2438339" indent="0" algn="l">
              <a:buFontTx/>
              <a:buNone/>
              <a:defRPr sz="4267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77769" y="6448489"/>
            <a:ext cx="1219200" cy="1219200"/>
          </a:xfrm>
          <a:prstGeom prst="rect">
            <a:avLst/>
          </a:prstGeom>
        </p:spPr>
        <p:txBody>
          <a:bodyPr vert="horz" wrap="none" lIns="121920" tIns="60960" rIns="121920" bIns="60960" rtlCol="0" anchor="t" anchorCtr="0">
            <a:noAutofit/>
          </a:bodyPr>
          <a:lstStyle/>
          <a:p>
            <a:endParaRPr lang="en-US" sz="2667" b="0" dirty="0" smtClean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8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0BA8DDA-1468-4A1A-8CBB-C7A15F692F0A}" type="datetimeFigureOut">
              <a:rPr lang="sv-SE" smtClean="0"/>
              <a:t>2017-08-31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EFB5A1B-FEC8-40C1-9596-CE07BA6005EE}" type="slidenum">
              <a:rPr lang="sv-SE" smtClean="0"/>
              <a:t>‹#›</a:t>
            </a:fld>
            <a:endParaRPr lang="sv-SE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1717" y="3031067"/>
            <a:ext cx="10970683" cy="3115733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1pPr>
            <a:lvl2pPr marL="990575" indent="-38099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2pPr>
            <a:lvl3pPr marL="1523962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3pPr>
            <a:lvl4pPr marL="2133547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4pPr>
            <a:lvl5pPr marL="2743131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11717" y="2006600"/>
            <a:ext cx="10970683" cy="922867"/>
          </a:xfrm>
          <a:prstGeom prst="rect">
            <a:avLst/>
          </a:prstGeom>
        </p:spPr>
        <p:txBody>
          <a:bodyPr vert="horz" tIns="0" anchor="t" anchorCtr="0"/>
          <a:lstStyle>
            <a:lvl1pPr marL="0" indent="0">
              <a:buFontTx/>
              <a:buNone/>
              <a:defRPr sz="2400"/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1185333"/>
            <a:ext cx="10970683" cy="8212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3733" b="1" kern="100" spc="0"/>
            </a:lvl1pPr>
            <a:lvl2pPr marL="609585" indent="0" algn="l">
              <a:buFontTx/>
              <a:buNone/>
              <a:defRPr sz="4267"/>
            </a:lvl2pPr>
            <a:lvl3pPr marL="1219170" indent="0" algn="l">
              <a:buFontTx/>
              <a:buNone/>
              <a:defRPr sz="4267"/>
            </a:lvl3pPr>
            <a:lvl4pPr marL="1828754" indent="0" algn="l">
              <a:buFontTx/>
              <a:buNone/>
              <a:defRPr sz="4267"/>
            </a:lvl4pPr>
            <a:lvl5pPr marL="2438339" indent="0" algn="l">
              <a:buFontTx/>
              <a:buNone/>
              <a:defRPr sz="4267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921C3D7-77A6-874E-83A9-BAEA88BCCA67}" type="datetime1">
              <a:rPr lang="en-US" smtClean="0"/>
              <a:pPr/>
              <a:t>8/31/2017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1275189"/>
            <a:ext cx="6790568" cy="821267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80000"/>
              </a:lnSpc>
              <a:buFontTx/>
              <a:buNone/>
              <a:defRPr sz="3733" b="1" kern="100" spc="0">
                <a:solidFill>
                  <a:srgbClr val="FFFFFF"/>
                </a:solidFill>
              </a:defRPr>
            </a:lvl1pPr>
            <a:lvl2pPr marL="609585" indent="0" algn="l">
              <a:buFontTx/>
              <a:buNone/>
              <a:defRPr sz="4267"/>
            </a:lvl2pPr>
            <a:lvl3pPr marL="1219170" indent="0" algn="l">
              <a:buFontTx/>
              <a:buNone/>
              <a:defRPr sz="4267"/>
            </a:lvl3pPr>
            <a:lvl4pPr marL="1828754" indent="0" algn="l">
              <a:buFontTx/>
              <a:buNone/>
              <a:defRPr sz="4267"/>
            </a:lvl4pPr>
            <a:lvl5pPr marL="2438339" indent="0" algn="l">
              <a:buFontTx/>
              <a:buNone/>
              <a:defRPr sz="4267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1717" y="2374468"/>
            <a:ext cx="6790568" cy="3115733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1pPr>
            <a:lvl2pPr marL="990575" indent="-380990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2pPr>
            <a:lvl3pPr marL="1523962" indent="-304792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3pPr>
            <a:lvl4pPr marL="2133547" indent="-304792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4pPr>
            <a:lvl5pPr marL="2743131" indent="-304792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026400" y="567156"/>
            <a:ext cx="4165600" cy="5707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18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921C3D7-77A6-874E-83A9-BAEA88BCCA67}" type="datetime1">
              <a:rPr lang="en-US" smtClean="0"/>
              <a:pPr/>
              <a:t>8/31/2017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567267"/>
            <a:ext cx="12192000" cy="5707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925769" y="6973769"/>
            <a:ext cx="1219200" cy="1219200"/>
          </a:xfrm>
          <a:prstGeom prst="rect">
            <a:avLst/>
          </a:prstGeom>
        </p:spPr>
        <p:txBody>
          <a:bodyPr vert="horz" wrap="none" lIns="121920" tIns="60960" rIns="121920" bIns="60960" rtlCol="0" anchor="t" anchorCtr="0">
            <a:noAutofit/>
          </a:bodyPr>
          <a:lstStyle/>
          <a:p>
            <a:endParaRPr lang="en-US" sz="2667" b="0" dirty="0" smtClean="0"/>
          </a:p>
        </p:txBody>
      </p:sp>
    </p:spTree>
    <p:extLst>
      <p:ext uri="{BB962C8B-B14F-4D97-AF65-F5344CB8AC3E}">
        <p14:creationId xmlns:p14="http://schemas.microsoft.com/office/powerpoint/2010/main" val="409719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567267"/>
            <a:ext cx="12192000" cy="6290733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925769" y="6973769"/>
            <a:ext cx="1219200" cy="1219200"/>
          </a:xfrm>
          <a:prstGeom prst="rect">
            <a:avLst/>
          </a:prstGeom>
        </p:spPr>
        <p:txBody>
          <a:bodyPr vert="horz" wrap="none" lIns="121920" tIns="60960" rIns="121920" bIns="60960" rtlCol="0" anchor="t" anchorCtr="0">
            <a:noAutofit/>
          </a:bodyPr>
          <a:lstStyle/>
          <a:p>
            <a:endParaRPr lang="en-US" sz="2667" b="0" dirty="0" smtClean="0"/>
          </a:p>
        </p:txBody>
      </p:sp>
    </p:spTree>
    <p:extLst>
      <p:ext uri="{BB962C8B-B14F-4D97-AF65-F5344CB8AC3E}">
        <p14:creationId xmlns:p14="http://schemas.microsoft.com/office/powerpoint/2010/main" val="322710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207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2456" y="3921187"/>
            <a:ext cx="6673851" cy="2080684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400">
                <a:solidFill>
                  <a:schemeClr val="tx2"/>
                </a:solidFill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31850" y="2306491"/>
            <a:ext cx="8446447" cy="2129367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5333" b="1">
                <a:solidFill>
                  <a:schemeClr val="tx2"/>
                </a:solidFill>
              </a:defRPr>
            </a:lvl1pPr>
            <a:lvl2pPr marL="609585" indent="0">
              <a:buNone/>
              <a:defRPr sz="5333" b="1"/>
            </a:lvl2pPr>
            <a:lvl3pPr marL="1219170" indent="0">
              <a:buNone/>
              <a:defRPr sz="5333" b="1"/>
            </a:lvl3pPr>
            <a:lvl4pPr marL="1828754" indent="0">
              <a:buNone/>
              <a:defRPr sz="5333" b="1"/>
            </a:lvl4pPr>
            <a:lvl5pPr marL="2438339" indent="0">
              <a:buNone/>
              <a:defRPr sz="5333" b="1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631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9A1491E-85A9-A94D-B0E9-7043E147B49A}" type="datetime1">
              <a:rPr lang="en-US" smtClean="0"/>
              <a:pPr/>
              <a:t>8/31/2017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1717" y="3031067"/>
            <a:ext cx="10970683" cy="3115733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1pPr>
            <a:lvl2pPr marL="990575" indent="-380990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2pPr>
            <a:lvl3pPr marL="1523962" indent="-304792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3pPr>
            <a:lvl4pPr marL="2133547" indent="-304792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4pPr>
            <a:lvl5pPr marL="2743131" indent="-304792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11717" y="2006600"/>
            <a:ext cx="10970683" cy="922867"/>
          </a:xfrm>
          <a:prstGeom prst="rect">
            <a:avLst/>
          </a:prstGeom>
        </p:spPr>
        <p:txBody>
          <a:bodyPr vert="horz" tIns="0" anchor="t" anchorCtr="0"/>
          <a:lstStyle>
            <a:lvl1pPr marL="0" indent="0">
              <a:buFontTx/>
              <a:buNone/>
              <a:defRPr sz="2400">
                <a:solidFill>
                  <a:srgbClr val="FFFFFF"/>
                </a:solidFill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1185333"/>
            <a:ext cx="10970683" cy="8212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3733" b="1" kern="100" spc="0">
                <a:solidFill>
                  <a:srgbClr val="FFFFFF"/>
                </a:solidFill>
              </a:defRPr>
            </a:lvl1pPr>
            <a:lvl2pPr marL="609585" indent="0" algn="l">
              <a:buFontTx/>
              <a:buNone/>
              <a:defRPr sz="4267"/>
            </a:lvl2pPr>
            <a:lvl3pPr marL="1219170" indent="0" algn="l">
              <a:buFontTx/>
              <a:buNone/>
              <a:defRPr sz="4267"/>
            </a:lvl3pPr>
            <a:lvl4pPr marL="1828754" indent="0" algn="l">
              <a:buFontTx/>
              <a:buNone/>
              <a:defRPr sz="4267"/>
            </a:lvl4pPr>
            <a:lvl5pPr marL="2438339" indent="0" algn="l">
              <a:buFontTx/>
              <a:buNone/>
              <a:defRPr sz="4267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77769" y="6448489"/>
            <a:ext cx="1219200" cy="1219200"/>
          </a:xfrm>
          <a:prstGeom prst="rect">
            <a:avLst/>
          </a:prstGeom>
        </p:spPr>
        <p:txBody>
          <a:bodyPr vert="horz" wrap="none" lIns="121920" tIns="60960" rIns="121920" bIns="60960" rtlCol="0" anchor="t" anchorCtr="0">
            <a:noAutofit/>
          </a:bodyPr>
          <a:lstStyle/>
          <a:p>
            <a:endParaRPr lang="en-US" sz="2667" b="0" dirty="0" smtClean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04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921C3D7-77A6-874E-83A9-BAEA88BCCA67}" type="datetime1">
              <a:rPr lang="en-US" smtClean="0"/>
              <a:pPr/>
              <a:t>8/31/2017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1275189"/>
            <a:ext cx="6790568" cy="821267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80000"/>
              </a:lnSpc>
              <a:buFontTx/>
              <a:buNone/>
              <a:defRPr sz="3733" b="1" kern="100" spc="0">
                <a:solidFill>
                  <a:srgbClr val="FFFFFF"/>
                </a:solidFill>
              </a:defRPr>
            </a:lvl1pPr>
            <a:lvl2pPr marL="609585" indent="0" algn="l">
              <a:buFontTx/>
              <a:buNone/>
              <a:defRPr sz="4267"/>
            </a:lvl2pPr>
            <a:lvl3pPr marL="1219170" indent="0" algn="l">
              <a:buFontTx/>
              <a:buNone/>
              <a:defRPr sz="4267"/>
            </a:lvl3pPr>
            <a:lvl4pPr marL="1828754" indent="0" algn="l">
              <a:buFontTx/>
              <a:buNone/>
              <a:defRPr sz="4267"/>
            </a:lvl4pPr>
            <a:lvl5pPr marL="2438339" indent="0" algn="l">
              <a:buFontTx/>
              <a:buNone/>
              <a:defRPr sz="4267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1717" y="2374468"/>
            <a:ext cx="6790568" cy="3115733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1pPr>
            <a:lvl2pPr marL="990575" indent="-380990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2pPr>
            <a:lvl3pPr marL="1523962" indent="-304792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3pPr>
            <a:lvl4pPr marL="2133547" indent="-304792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4pPr>
            <a:lvl5pPr marL="2743131" indent="-304792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026400" y="567156"/>
            <a:ext cx="4165600" cy="5707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836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921C3D7-77A6-874E-83A9-BAEA88BCCA67}" type="datetime1">
              <a:rPr lang="en-US" smtClean="0"/>
              <a:pPr/>
              <a:t>8/31/2017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567267"/>
            <a:ext cx="12192000" cy="5707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925769" y="6973769"/>
            <a:ext cx="1219200" cy="1219200"/>
          </a:xfrm>
          <a:prstGeom prst="rect">
            <a:avLst/>
          </a:prstGeom>
        </p:spPr>
        <p:txBody>
          <a:bodyPr vert="horz" wrap="none" lIns="121920" tIns="60960" rIns="121920" bIns="60960" rtlCol="0" anchor="t" anchorCtr="0">
            <a:noAutofit/>
          </a:bodyPr>
          <a:lstStyle/>
          <a:p>
            <a:endParaRPr lang="en-US" sz="2667" b="0" dirty="0" smtClean="0"/>
          </a:p>
        </p:txBody>
      </p:sp>
    </p:spTree>
    <p:extLst>
      <p:ext uri="{BB962C8B-B14F-4D97-AF65-F5344CB8AC3E}">
        <p14:creationId xmlns:p14="http://schemas.microsoft.com/office/powerpoint/2010/main" val="46247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2456" y="3921187"/>
            <a:ext cx="6673851" cy="2080684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400">
                <a:solidFill>
                  <a:schemeClr val="bg2"/>
                </a:solidFill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31850" y="2306491"/>
            <a:ext cx="8446447" cy="2129367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5333" b="1">
                <a:solidFill>
                  <a:schemeClr val="bg2"/>
                </a:solidFill>
              </a:defRPr>
            </a:lvl1pPr>
            <a:lvl2pPr marL="609585" indent="0">
              <a:buNone/>
              <a:defRPr sz="5333" b="1"/>
            </a:lvl2pPr>
            <a:lvl3pPr marL="1219170" indent="0">
              <a:buNone/>
              <a:defRPr sz="5333" b="1"/>
            </a:lvl3pPr>
            <a:lvl4pPr marL="1828754" indent="0">
              <a:buNone/>
              <a:defRPr sz="5333" b="1"/>
            </a:lvl4pPr>
            <a:lvl5pPr marL="2438339" indent="0">
              <a:buNone/>
              <a:defRPr sz="5333" b="1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653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9A1491E-85A9-A94D-B0E9-7043E147B49A}" type="datetime1">
              <a:rPr lang="en-US" smtClean="0"/>
              <a:pPr/>
              <a:t>8/31/2017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1717" y="3031067"/>
            <a:ext cx="10970683" cy="3115733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bg2"/>
              </a:buClr>
              <a:buFont typeface="Arial"/>
              <a:buChar char="•"/>
              <a:defRPr b="1">
                <a:solidFill>
                  <a:schemeClr val="bg2"/>
                </a:solidFill>
              </a:defRPr>
            </a:lvl1pPr>
            <a:lvl2pPr marL="990575" indent="-380990">
              <a:buClr>
                <a:schemeClr val="bg2"/>
              </a:buClr>
              <a:buFont typeface="Arial"/>
              <a:buChar char="•"/>
              <a:defRPr b="1">
                <a:solidFill>
                  <a:schemeClr val="bg2"/>
                </a:solidFill>
              </a:defRPr>
            </a:lvl2pPr>
            <a:lvl3pPr marL="1523962" indent="-304792">
              <a:buClr>
                <a:schemeClr val="bg2"/>
              </a:buClr>
              <a:buFont typeface="Arial"/>
              <a:buChar char="•"/>
              <a:defRPr b="1">
                <a:solidFill>
                  <a:schemeClr val="bg2"/>
                </a:solidFill>
              </a:defRPr>
            </a:lvl3pPr>
            <a:lvl4pPr marL="2133547" indent="-304792">
              <a:buClr>
                <a:schemeClr val="bg2"/>
              </a:buClr>
              <a:buFont typeface="Arial"/>
              <a:buChar char="•"/>
              <a:defRPr b="1">
                <a:solidFill>
                  <a:schemeClr val="bg2"/>
                </a:solidFill>
              </a:defRPr>
            </a:lvl4pPr>
            <a:lvl5pPr marL="2743131" indent="-304792">
              <a:buClr>
                <a:schemeClr val="bg2"/>
              </a:buClr>
              <a:buFont typeface="Arial"/>
              <a:buChar char="•"/>
              <a:defRPr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11717" y="2006600"/>
            <a:ext cx="10970683" cy="922867"/>
          </a:xfrm>
          <a:prstGeom prst="rect">
            <a:avLst/>
          </a:prstGeom>
        </p:spPr>
        <p:txBody>
          <a:bodyPr vert="horz" tIns="0" anchor="t" anchorCtr="0"/>
          <a:lstStyle>
            <a:lvl1pPr marL="0" indent="0">
              <a:buFontTx/>
              <a:buNone/>
              <a:defRPr sz="2400">
                <a:solidFill>
                  <a:srgbClr val="FFFFFF"/>
                </a:solidFill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1185333"/>
            <a:ext cx="10970683" cy="8212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3733" b="1" kern="100" spc="0">
                <a:solidFill>
                  <a:srgbClr val="FFFFFF"/>
                </a:solidFill>
              </a:defRPr>
            </a:lvl1pPr>
            <a:lvl2pPr marL="609585" indent="0" algn="l">
              <a:buFontTx/>
              <a:buNone/>
              <a:defRPr sz="4267"/>
            </a:lvl2pPr>
            <a:lvl3pPr marL="1219170" indent="0" algn="l">
              <a:buFontTx/>
              <a:buNone/>
              <a:defRPr sz="4267"/>
            </a:lvl3pPr>
            <a:lvl4pPr marL="1828754" indent="0" algn="l">
              <a:buFontTx/>
              <a:buNone/>
              <a:defRPr sz="4267"/>
            </a:lvl4pPr>
            <a:lvl5pPr marL="2438339" indent="0" algn="l">
              <a:buFontTx/>
              <a:buNone/>
              <a:defRPr sz="4267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77769" y="6448489"/>
            <a:ext cx="1219200" cy="1219200"/>
          </a:xfrm>
          <a:prstGeom prst="rect">
            <a:avLst/>
          </a:prstGeom>
        </p:spPr>
        <p:txBody>
          <a:bodyPr vert="horz" wrap="none" lIns="121920" tIns="60960" rIns="121920" bIns="60960" rtlCol="0" anchor="t" anchorCtr="0">
            <a:noAutofit/>
          </a:bodyPr>
          <a:lstStyle/>
          <a:p>
            <a:endParaRPr lang="en-US" sz="2667" b="0" dirty="0" smtClean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09600" y="6275295"/>
            <a:ext cx="109728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65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0BA8DDA-1468-4A1A-8CBB-C7A15F692F0A}" type="datetimeFigureOut">
              <a:rPr lang="sv-SE" smtClean="0"/>
              <a:t>2017-08-31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EFB5A1B-FEC8-40C1-9596-CE07BA6005EE}" type="slidenum">
              <a:rPr lang="sv-SE" smtClean="0"/>
              <a:t>‹#›</a:t>
            </a:fld>
            <a:endParaRPr lang="sv-SE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1717" y="3031067"/>
            <a:ext cx="10970683" cy="3115733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1pPr>
            <a:lvl2pPr marL="990575" indent="-38099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2pPr>
            <a:lvl3pPr marL="1523962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3pPr>
            <a:lvl4pPr marL="2133547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4pPr>
            <a:lvl5pPr marL="2743131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11717" y="2006600"/>
            <a:ext cx="10970683" cy="922867"/>
          </a:xfrm>
          <a:prstGeom prst="rect">
            <a:avLst/>
          </a:prstGeom>
        </p:spPr>
        <p:txBody>
          <a:bodyPr vert="horz" tIns="0" anchor="t" anchorCtr="0"/>
          <a:lstStyle>
            <a:lvl1pPr marL="0" indent="0">
              <a:buFontTx/>
              <a:buNone/>
              <a:defRPr sz="2400"/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1185333"/>
            <a:ext cx="10970683" cy="8212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3733" b="1" kern="100" spc="0"/>
            </a:lvl1pPr>
            <a:lvl2pPr marL="609585" indent="0" algn="l">
              <a:buFontTx/>
              <a:buNone/>
              <a:defRPr sz="4267"/>
            </a:lvl2pPr>
            <a:lvl3pPr marL="1219170" indent="0" algn="l">
              <a:buFontTx/>
              <a:buNone/>
              <a:defRPr sz="4267"/>
            </a:lvl3pPr>
            <a:lvl4pPr marL="1828754" indent="0" algn="l">
              <a:buFontTx/>
              <a:buNone/>
              <a:defRPr sz="4267"/>
            </a:lvl4pPr>
            <a:lvl5pPr marL="2438339" indent="0" algn="l">
              <a:buFontTx/>
              <a:buNone/>
              <a:defRPr sz="4267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0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921C3D7-77A6-874E-83A9-BAEA88BCCA67}" type="datetime1">
              <a:rPr lang="en-US" smtClean="0"/>
              <a:pPr/>
              <a:t>8/31/2017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1275189"/>
            <a:ext cx="6790568" cy="821267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80000"/>
              </a:lnSpc>
              <a:buFontTx/>
              <a:buNone/>
              <a:defRPr sz="3733" b="1" kern="100" spc="0">
                <a:solidFill>
                  <a:srgbClr val="FFFFFF"/>
                </a:solidFill>
              </a:defRPr>
            </a:lvl1pPr>
            <a:lvl2pPr marL="609585" indent="0" algn="l">
              <a:buFontTx/>
              <a:buNone/>
              <a:defRPr sz="4267"/>
            </a:lvl2pPr>
            <a:lvl3pPr marL="1219170" indent="0" algn="l">
              <a:buFontTx/>
              <a:buNone/>
              <a:defRPr sz="4267"/>
            </a:lvl3pPr>
            <a:lvl4pPr marL="1828754" indent="0" algn="l">
              <a:buFontTx/>
              <a:buNone/>
              <a:defRPr sz="4267"/>
            </a:lvl4pPr>
            <a:lvl5pPr marL="2438339" indent="0" algn="l">
              <a:buFontTx/>
              <a:buNone/>
              <a:defRPr sz="4267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1717" y="2374468"/>
            <a:ext cx="6790568" cy="3115733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1pPr>
            <a:lvl2pPr marL="990575" indent="-380990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2pPr>
            <a:lvl3pPr marL="1523962" indent="-304792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3pPr>
            <a:lvl4pPr marL="2133547" indent="-304792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4pPr>
            <a:lvl5pPr marL="2743131" indent="-304792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026400" y="567153"/>
            <a:ext cx="4165600" cy="5707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09600" y="6275295"/>
            <a:ext cx="109728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19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921C3D7-77A6-874E-83A9-BAEA88BCCA67}" type="datetime1">
              <a:rPr lang="en-US" smtClean="0"/>
              <a:pPr/>
              <a:t>8/31/2017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574193"/>
            <a:ext cx="12192000" cy="5707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22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2456" y="3921187"/>
            <a:ext cx="6673851" cy="2080684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400">
                <a:solidFill>
                  <a:schemeClr val="tx2"/>
                </a:solidFill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31850" y="2306491"/>
            <a:ext cx="8446447" cy="2129367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5333" b="1">
                <a:solidFill>
                  <a:schemeClr val="tx2"/>
                </a:solidFill>
              </a:defRPr>
            </a:lvl1pPr>
            <a:lvl2pPr marL="609585" indent="0">
              <a:buNone/>
              <a:defRPr sz="5333" b="1"/>
            </a:lvl2pPr>
            <a:lvl3pPr marL="1219170" indent="0">
              <a:buNone/>
              <a:defRPr sz="5333" b="1"/>
            </a:lvl3pPr>
            <a:lvl4pPr marL="1828754" indent="0">
              <a:buNone/>
              <a:defRPr sz="5333" b="1"/>
            </a:lvl4pPr>
            <a:lvl5pPr marL="2438339" indent="0">
              <a:buNone/>
              <a:defRPr sz="5333" b="1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452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BA8DDA-1468-4A1A-8CBB-C7A15F692F0A}" type="datetimeFigureOut">
              <a:rPr lang="sv-SE" smtClean="0"/>
              <a:t>2017-08-31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 b="0"/>
            </a:lvl1pPr>
          </a:lstStyle>
          <a:p>
            <a:r>
              <a:rPr lang="en-US" dirty="0" smtClean="0"/>
              <a:t>Evolved ecosystems: A simulation of an emerging complex adaptive system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EFB5A1B-FEC8-40C1-9596-CE07BA6005E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169155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1491E-85A9-A94D-B0E9-7043E147B49A}" type="datetime1">
              <a:rPr lang="en-US" smtClean="0"/>
              <a:t>8/31/2017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1717" y="3031067"/>
            <a:ext cx="10970683" cy="3115733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1pPr>
            <a:lvl2pPr marL="990575" indent="-38099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2pPr>
            <a:lvl3pPr marL="1523962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3pPr>
            <a:lvl4pPr marL="2133547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4pPr>
            <a:lvl5pPr marL="2743131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11717" y="2006600"/>
            <a:ext cx="10970683" cy="922867"/>
          </a:xfrm>
          <a:prstGeom prst="rect">
            <a:avLst/>
          </a:prstGeom>
        </p:spPr>
        <p:txBody>
          <a:bodyPr vert="horz" tIns="0" anchor="t" anchorCtr="0"/>
          <a:lstStyle>
            <a:lvl1pPr marL="0" indent="0">
              <a:buFontTx/>
              <a:buNone/>
              <a:defRPr sz="2400"/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1185333"/>
            <a:ext cx="10970683" cy="8212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3733" b="1" kern="100" spc="0"/>
            </a:lvl1pPr>
            <a:lvl2pPr marL="609585" indent="0" algn="l">
              <a:buFontTx/>
              <a:buNone/>
              <a:defRPr sz="4267"/>
            </a:lvl2pPr>
            <a:lvl3pPr marL="1219170" indent="0" algn="l">
              <a:buFontTx/>
              <a:buNone/>
              <a:defRPr sz="4267"/>
            </a:lvl3pPr>
            <a:lvl4pPr marL="1828754" indent="0" algn="l">
              <a:buFontTx/>
              <a:buNone/>
              <a:defRPr sz="4267"/>
            </a:lvl4pPr>
            <a:lvl5pPr marL="2438339" indent="0" algn="l">
              <a:buFontTx/>
              <a:buNone/>
              <a:defRPr sz="4267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07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C3D7-77A6-874E-83A9-BAEA88BCCA67}" type="datetime1">
              <a:rPr lang="en-US" smtClean="0"/>
              <a:t>8/31/2017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1275189"/>
            <a:ext cx="6790568" cy="821267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80000"/>
              </a:lnSpc>
              <a:buFontTx/>
              <a:buNone/>
              <a:defRPr sz="3733" b="1" kern="100" spc="0"/>
            </a:lvl1pPr>
            <a:lvl2pPr marL="609585" indent="0" algn="l">
              <a:buFontTx/>
              <a:buNone/>
              <a:defRPr sz="4267"/>
            </a:lvl2pPr>
            <a:lvl3pPr marL="1219170" indent="0" algn="l">
              <a:buFontTx/>
              <a:buNone/>
              <a:defRPr sz="4267"/>
            </a:lvl3pPr>
            <a:lvl4pPr marL="1828754" indent="0" algn="l">
              <a:buFontTx/>
              <a:buNone/>
              <a:defRPr sz="4267"/>
            </a:lvl4pPr>
            <a:lvl5pPr marL="2438339" indent="0" algn="l">
              <a:buFontTx/>
              <a:buNone/>
              <a:defRPr sz="4267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1717" y="2374468"/>
            <a:ext cx="6790568" cy="3115733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1pPr>
            <a:lvl2pPr marL="990575" indent="-38099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2pPr>
            <a:lvl3pPr marL="1523962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3pPr>
            <a:lvl4pPr marL="2133547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4pPr>
            <a:lvl5pPr marL="2743131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026400" y="566748"/>
            <a:ext cx="4165600" cy="5701264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04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C3D7-77A6-874E-83A9-BAEA88BCCA67}" type="datetime1">
              <a:rPr lang="en-US" smtClean="0"/>
              <a:t>8/31/2017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567267"/>
            <a:ext cx="12192000" cy="5715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36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0BA8DDA-1468-4A1A-8CBB-C7A15F692F0A}" type="datetimeFigureOut">
              <a:rPr lang="sv-SE" smtClean="0"/>
              <a:t>2017-08-31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EFB5A1B-FEC8-40C1-9596-CE07BA6005EE}" type="slidenum">
              <a:rPr lang="sv-SE" smtClean="0"/>
              <a:t>‹#›</a:t>
            </a:fld>
            <a:endParaRPr lang="sv-SE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1717" y="3031067"/>
            <a:ext cx="10970683" cy="3115733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1pPr>
            <a:lvl2pPr marL="990575" indent="-38099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2pPr>
            <a:lvl3pPr marL="1523962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3pPr>
            <a:lvl4pPr marL="2133547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4pPr>
            <a:lvl5pPr marL="2743131" indent="-304792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11717" y="2006600"/>
            <a:ext cx="10970683" cy="922867"/>
          </a:xfrm>
          <a:prstGeom prst="rect">
            <a:avLst/>
          </a:prstGeom>
        </p:spPr>
        <p:txBody>
          <a:bodyPr vert="horz" tIns="0" anchor="t" anchorCtr="0"/>
          <a:lstStyle>
            <a:lvl1pPr marL="0" indent="0">
              <a:buFontTx/>
              <a:buNone/>
              <a:defRPr sz="2400"/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1185333"/>
            <a:ext cx="10970683" cy="8212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3733" b="1" kern="100" spc="0"/>
            </a:lvl1pPr>
            <a:lvl2pPr marL="609585" indent="0" algn="l">
              <a:buFontTx/>
              <a:buNone/>
              <a:defRPr sz="4267"/>
            </a:lvl2pPr>
            <a:lvl3pPr marL="1219170" indent="0" algn="l">
              <a:buFontTx/>
              <a:buNone/>
              <a:defRPr sz="4267"/>
            </a:lvl3pPr>
            <a:lvl4pPr marL="1828754" indent="0" algn="l">
              <a:buFontTx/>
              <a:buNone/>
              <a:defRPr sz="4267"/>
            </a:lvl4pPr>
            <a:lvl5pPr marL="2438339" indent="0" algn="l">
              <a:buFontTx/>
              <a:buNone/>
              <a:defRPr sz="4267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5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0BA8DDA-1468-4A1A-8CBB-C7A15F692F0A}" type="datetimeFigureOut">
              <a:rPr lang="sv-SE" smtClean="0"/>
              <a:t>2017-08-31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EFB5A1B-FEC8-40C1-9596-CE07BA6005EE}" type="slidenum">
              <a:rPr lang="sv-SE" smtClean="0"/>
              <a:t>‹#›</a:t>
            </a:fld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567267"/>
            <a:ext cx="12192000" cy="5715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63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0BA8DDA-1468-4A1A-8CBB-C7A15F692F0A}" type="datetimeFigureOut">
              <a:rPr lang="sv-SE" smtClean="0"/>
              <a:t>2017-08-31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EFB5A1B-FEC8-40C1-9596-CE07BA6005EE}" type="slidenum">
              <a:rPr lang="sv-SE" smtClean="0"/>
              <a:t>‹#›</a:t>
            </a:fld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567267"/>
            <a:ext cx="12192000" cy="5715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12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0BA8DDA-1468-4A1A-8CBB-C7A15F692F0A}" type="datetimeFigureOut">
              <a:rPr lang="sv-SE" smtClean="0"/>
              <a:t>2017-08-31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EFB5A1B-FEC8-40C1-9596-CE07BA6005EE}" type="slidenum">
              <a:rPr lang="sv-SE" smtClean="0"/>
              <a:t>‹#›</a:t>
            </a:fld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567267"/>
            <a:ext cx="12192000" cy="5715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.emf"/><Relationship Id="rId5" Type="http://schemas.openxmlformats.org/officeDocument/2006/relationships/image" Target="../media/image2.pn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.emf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43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6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6.png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theme" Target="../theme/theme16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theme" Target="../theme/theme17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theme" Target="../theme/theme1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5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3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.emf"/><Relationship Id="rId5" Type="http://schemas.openxmlformats.org/officeDocument/2006/relationships/image" Target="../media/image2.pn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3.emf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7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036" y="1049051"/>
            <a:ext cx="3653552" cy="71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19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09585" rtl="0" eaLnBrk="1" latinLnBrk="0" hangingPunct="1">
        <a:spcBef>
          <a:spcPct val="0"/>
        </a:spcBef>
        <a:buNone/>
        <a:defRPr sz="5467" b="1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2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2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2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2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2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60229"/>
            <a:ext cx="12192000" cy="62977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ABA6ABB-0B25-7449-AB4B-8AF87CD2F9F0}" type="datetime1">
              <a:rPr lang="en-US" smtClean="0"/>
              <a:pPr/>
              <a:t>8/31/2017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1"/>
            <a:ext cx="12192000" cy="56022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sz="2400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0" y="6276110"/>
            <a:ext cx="12192000" cy="13855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778" y="117311"/>
            <a:ext cx="1754133" cy="34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62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609585" rtl="0" eaLnBrk="1" latinLnBrk="0" hangingPunct="1">
        <a:spcBef>
          <a:spcPct val="0"/>
        </a:spcBef>
        <a:buNone/>
        <a:defRPr sz="4267" b="1" kern="500" spc="0">
          <a:solidFill>
            <a:srgbClr val="262626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SzPct val="100000"/>
        <a:buFontTx/>
        <a:buBlip>
          <a:blip r:embed="rId6"/>
        </a:buBlip>
        <a:defRPr sz="2667" kern="1200">
          <a:solidFill>
            <a:schemeClr val="tx2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SzPct val="100000"/>
        <a:buFontTx/>
        <a:buBlip>
          <a:blip r:embed="rId6"/>
        </a:buBlip>
        <a:defRPr sz="2400" kern="1200">
          <a:solidFill>
            <a:schemeClr val="tx2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SzPct val="100000"/>
        <a:buFontTx/>
        <a:buBlip>
          <a:blip r:embed="rId6"/>
        </a:buBlip>
        <a:defRPr sz="2133" kern="1200">
          <a:solidFill>
            <a:schemeClr val="tx2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SzPct val="100000"/>
        <a:buFontTx/>
        <a:buBlip>
          <a:blip r:embed="rId6"/>
        </a:buBlip>
        <a:defRPr sz="1867" kern="1200">
          <a:solidFill>
            <a:schemeClr val="tx2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SzPct val="100000"/>
        <a:buFontTx/>
        <a:buBlip>
          <a:blip r:embed="rId6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60229"/>
            <a:ext cx="12192000" cy="62977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1"/>
            <a:ext cx="12192000" cy="56022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sz="2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778" y="117311"/>
            <a:ext cx="1754133" cy="34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19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609585" rtl="0" eaLnBrk="1" latinLnBrk="0" hangingPunct="1">
        <a:spcBef>
          <a:spcPct val="0"/>
        </a:spcBef>
        <a:buNone/>
        <a:defRPr sz="4267" b="1" kern="500" spc="0">
          <a:solidFill>
            <a:srgbClr val="262626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SzPct val="100000"/>
        <a:buFontTx/>
        <a:buBlip>
          <a:blip r:embed="rId4"/>
        </a:buBlip>
        <a:defRPr sz="2667" kern="1200">
          <a:solidFill>
            <a:schemeClr val="tx2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SzPct val="100000"/>
        <a:buFontTx/>
        <a:buBlip>
          <a:blip r:embed="rId4"/>
        </a:buBlip>
        <a:defRPr sz="2400" kern="1200">
          <a:solidFill>
            <a:schemeClr val="tx2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SzPct val="100000"/>
        <a:buFontTx/>
        <a:buBlip>
          <a:blip r:embed="rId4"/>
        </a:buBlip>
        <a:defRPr sz="2133" kern="1200">
          <a:solidFill>
            <a:schemeClr val="tx2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SzPct val="100000"/>
        <a:buFontTx/>
        <a:buBlip>
          <a:blip r:embed="rId4"/>
        </a:buBlip>
        <a:defRPr sz="1867" kern="1200">
          <a:solidFill>
            <a:schemeClr val="tx2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SzPct val="100000"/>
        <a:buFontTx/>
        <a:buBlip>
          <a:blip r:embed="rId4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0061" y="1422400"/>
            <a:ext cx="3328416" cy="401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093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609585" rtl="0" eaLnBrk="1" latinLnBrk="0" hangingPunct="1">
        <a:spcBef>
          <a:spcPct val="0"/>
        </a:spcBef>
        <a:buNone/>
        <a:defRPr sz="5467" b="1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2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2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2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2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2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036" y="1050515"/>
            <a:ext cx="3653552" cy="71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2703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609585" rtl="0" eaLnBrk="1" latinLnBrk="0" hangingPunct="1">
        <a:spcBef>
          <a:spcPct val="0"/>
        </a:spcBef>
        <a:buNone/>
        <a:defRPr sz="5467" b="1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2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2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2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2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2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60229"/>
            <a:ext cx="12192000" cy="62977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ABA6ABB-0B25-7449-AB4B-8AF87CD2F9F0}" type="datetime1">
              <a:rPr lang="en-US" smtClean="0"/>
              <a:pPr/>
              <a:t>8/31/2017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1"/>
            <a:ext cx="12192000" cy="56022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sz="2400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0" y="6276110"/>
            <a:ext cx="12192000" cy="6927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560227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778" y="117311"/>
            <a:ext cx="1754133" cy="34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19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609585" rtl="0" eaLnBrk="1" latinLnBrk="0" hangingPunct="1">
        <a:spcBef>
          <a:spcPct val="0"/>
        </a:spcBef>
        <a:buNone/>
        <a:defRPr sz="4267" b="1" kern="500" spc="0">
          <a:solidFill>
            <a:srgbClr val="262626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2667" kern="1200">
          <a:solidFill>
            <a:schemeClr val="tx2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2400" kern="1200">
          <a:solidFill>
            <a:schemeClr val="tx2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2133" kern="1200">
          <a:solidFill>
            <a:schemeClr val="tx2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1867" kern="1200">
          <a:solidFill>
            <a:schemeClr val="tx2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036" y="1050515"/>
            <a:ext cx="3653552" cy="71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008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609585" rtl="0" eaLnBrk="1" latinLnBrk="0" hangingPunct="1">
        <a:spcBef>
          <a:spcPct val="0"/>
        </a:spcBef>
        <a:buNone/>
        <a:defRPr sz="5467" b="1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2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2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2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2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2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60229"/>
            <a:ext cx="12192000" cy="629777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ABA6ABB-0B25-7449-AB4B-8AF87CD2F9F0}" type="datetime1">
              <a:rPr lang="en-US" smtClean="0"/>
              <a:pPr/>
              <a:t>8/31/2017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1"/>
            <a:ext cx="12192000" cy="56022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sz="2400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0" y="6269182"/>
            <a:ext cx="12192000" cy="6929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560227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778" y="117311"/>
            <a:ext cx="1754133" cy="34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83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609585" rtl="0" eaLnBrk="1" latinLnBrk="0" hangingPunct="1">
        <a:spcBef>
          <a:spcPct val="0"/>
        </a:spcBef>
        <a:buNone/>
        <a:defRPr sz="4267" b="1" kern="500" spc="0">
          <a:solidFill>
            <a:srgbClr val="262626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2667" kern="1200">
          <a:solidFill>
            <a:schemeClr val="tx2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2400" kern="1200">
          <a:solidFill>
            <a:schemeClr val="tx2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2133" kern="1200">
          <a:solidFill>
            <a:schemeClr val="tx2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1867" kern="1200">
          <a:solidFill>
            <a:schemeClr val="tx2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036" y="1049051"/>
            <a:ext cx="3653552" cy="71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07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30" r:id="rId2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609585" rtl="0" eaLnBrk="1" latinLnBrk="0" hangingPunct="1">
        <a:spcBef>
          <a:spcPct val="0"/>
        </a:spcBef>
        <a:buNone/>
        <a:defRPr sz="5467" b="1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2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2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2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2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2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ABA6ABB-0B25-7449-AB4B-8AF87CD2F9F0}" type="datetime1">
              <a:rPr lang="en-US" smtClean="0"/>
              <a:t>8/31/2017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9C9C9C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Evolved ecosystems: A simulation of an emerging complex adaptive system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9C9C9C"/>
                </a:solidFill>
                <a:latin typeface="Arial"/>
                <a:cs typeface="Arial"/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1"/>
            <a:ext cx="12192000" cy="56022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sz="2400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0" y="6276110"/>
            <a:ext cx="12192000" cy="1"/>
          </a:xfrm>
          <a:prstGeom prst="line">
            <a:avLst/>
          </a:prstGeom>
          <a:ln w="63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560227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778" y="117311"/>
            <a:ext cx="1754133" cy="34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75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609585" rtl="0" eaLnBrk="1" latinLnBrk="0" hangingPunct="1">
        <a:spcBef>
          <a:spcPct val="0"/>
        </a:spcBef>
        <a:buNone/>
        <a:defRPr sz="4267" b="1" kern="500" spc="0">
          <a:solidFill>
            <a:srgbClr val="262626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2667" kern="1200">
          <a:solidFill>
            <a:schemeClr val="tx2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2400" kern="1200">
          <a:solidFill>
            <a:schemeClr val="tx2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2133" kern="1200">
          <a:solidFill>
            <a:schemeClr val="tx2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1867" kern="1200">
          <a:solidFill>
            <a:schemeClr val="tx2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ABA6ABB-0B25-7449-AB4B-8AF87CD2F9F0}" type="datetime1">
              <a:rPr lang="en-US" smtClean="0"/>
              <a:t>8/31/2017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9C9C9C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Evolved ecosystems: A simulation of an emerging complex adaptive system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9C9C9C"/>
                </a:solidFill>
                <a:latin typeface="Arial"/>
                <a:cs typeface="Arial"/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1"/>
            <a:ext cx="12192000" cy="56022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sz="2400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0" y="6283036"/>
            <a:ext cx="12192000" cy="6928"/>
          </a:xfrm>
          <a:prstGeom prst="line">
            <a:avLst/>
          </a:prstGeom>
          <a:ln w="63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778" y="117311"/>
            <a:ext cx="1754133" cy="34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40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729" r:id="rId12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609585" rtl="0" eaLnBrk="1" latinLnBrk="0" hangingPunct="1">
        <a:spcBef>
          <a:spcPct val="0"/>
        </a:spcBef>
        <a:buNone/>
        <a:defRPr sz="4267" b="1" kern="500" spc="0">
          <a:solidFill>
            <a:srgbClr val="262626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SzPct val="100000"/>
        <a:buFontTx/>
        <a:buBlip>
          <a:blip r:embed="rId15"/>
        </a:buBlip>
        <a:defRPr sz="2667" kern="1200">
          <a:solidFill>
            <a:schemeClr val="tx2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SzPct val="100000"/>
        <a:buFontTx/>
        <a:buBlip>
          <a:blip r:embed="rId15"/>
        </a:buBlip>
        <a:defRPr sz="2400" kern="1200">
          <a:solidFill>
            <a:schemeClr val="tx2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SzPct val="100000"/>
        <a:buFontTx/>
        <a:buBlip>
          <a:blip r:embed="rId15"/>
        </a:buBlip>
        <a:defRPr sz="2133" kern="1200">
          <a:solidFill>
            <a:schemeClr val="tx2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SzPct val="100000"/>
        <a:buFontTx/>
        <a:buBlip>
          <a:blip r:embed="rId15"/>
        </a:buBlip>
        <a:defRPr sz="1867" kern="1200">
          <a:solidFill>
            <a:schemeClr val="tx2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SzPct val="100000"/>
        <a:buFontTx/>
        <a:buBlip>
          <a:blip r:embed="rId15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1"/>
            <a:ext cx="12192000" cy="56022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sz="2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778" y="117311"/>
            <a:ext cx="1754133" cy="34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31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728" r:id="rId2"/>
    <p:sldLayoutId id="2147483731" r:id="rId3"/>
    <p:sldLayoutId id="2147483732" r:id="rId4"/>
    <p:sldLayoutId id="2147483733" r:id="rId5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609585" rtl="0" eaLnBrk="1" latinLnBrk="0" hangingPunct="1">
        <a:spcBef>
          <a:spcPct val="0"/>
        </a:spcBef>
        <a:buNone/>
        <a:defRPr sz="4267" b="1" kern="500" spc="0">
          <a:solidFill>
            <a:srgbClr val="262626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SzPct val="100000"/>
        <a:buFontTx/>
        <a:buBlip>
          <a:blip r:embed="rId8"/>
        </a:buBlip>
        <a:defRPr sz="2667" kern="1200">
          <a:solidFill>
            <a:schemeClr val="tx2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SzPct val="100000"/>
        <a:buFontTx/>
        <a:buBlip>
          <a:blip r:embed="rId8"/>
        </a:buBlip>
        <a:defRPr sz="2400" kern="1200">
          <a:solidFill>
            <a:schemeClr val="tx2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SzPct val="100000"/>
        <a:buFontTx/>
        <a:buBlip>
          <a:blip r:embed="rId8"/>
        </a:buBlip>
        <a:defRPr sz="2133" kern="1200">
          <a:solidFill>
            <a:schemeClr val="tx2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SzPct val="100000"/>
        <a:buFontTx/>
        <a:buBlip>
          <a:blip r:embed="rId8"/>
        </a:buBlip>
        <a:defRPr sz="1867" kern="1200">
          <a:solidFill>
            <a:schemeClr val="tx2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SzPct val="100000"/>
        <a:buFontTx/>
        <a:buBlip>
          <a:blip r:embed="rId8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vancezChalmers_white_centered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6344" y="1388534"/>
            <a:ext cx="3572933" cy="40809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0910" y="1423531"/>
            <a:ext cx="3380451" cy="405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09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609585" rtl="0" eaLnBrk="1" latinLnBrk="0" hangingPunct="1">
        <a:spcBef>
          <a:spcPct val="0"/>
        </a:spcBef>
        <a:buNone/>
        <a:defRPr sz="5467" b="1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2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2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2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2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2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036" y="1050515"/>
            <a:ext cx="3653552" cy="71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50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609585" rtl="0" eaLnBrk="1" latinLnBrk="0" hangingPunct="1">
        <a:spcBef>
          <a:spcPct val="0"/>
        </a:spcBef>
        <a:buNone/>
        <a:defRPr sz="5467" b="1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2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2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2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2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2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60229"/>
            <a:ext cx="12192000" cy="629777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0928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ABA6ABB-0B25-7449-AB4B-8AF87CD2F9F0}" type="datetime1">
              <a:rPr lang="en-US" smtClean="0"/>
              <a:pPr/>
              <a:t>8/31/2017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Evolved ecosystems: A simulation of an emerging complex adaptive system</a:t>
            </a:r>
            <a:endParaRPr lang="sv-SE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1"/>
            <a:ext cx="12192000" cy="56022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sz="2400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0" y="6296892"/>
            <a:ext cx="12192000" cy="1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778" y="117311"/>
            <a:ext cx="1754133" cy="34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7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609585" rtl="0" eaLnBrk="1" latinLnBrk="0" hangingPunct="1">
        <a:spcBef>
          <a:spcPct val="0"/>
        </a:spcBef>
        <a:buNone/>
        <a:defRPr sz="4267" b="1" kern="500" spc="0">
          <a:solidFill>
            <a:srgbClr val="262626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SzPct val="100000"/>
        <a:buFontTx/>
        <a:buBlip>
          <a:blip r:embed="rId6"/>
        </a:buBlip>
        <a:defRPr sz="2667" kern="1200">
          <a:solidFill>
            <a:schemeClr val="tx2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SzPct val="100000"/>
        <a:buFontTx/>
        <a:buBlip>
          <a:blip r:embed="rId6"/>
        </a:buBlip>
        <a:defRPr sz="2400" kern="1200">
          <a:solidFill>
            <a:schemeClr val="tx2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SzPct val="100000"/>
        <a:buFontTx/>
        <a:buBlip>
          <a:blip r:embed="rId6"/>
        </a:buBlip>
        <a:defRPr sz="2133" kern="1200">
          <a:solidFill>
            <a:schemeClr val="tx2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SzPct val="100000"/>
        <a:buFontTx/>
        <a:buBlip>
          <a:blip r:embed="rId6"/>
        </a:buBlip>
        <a:defRPr sz="1867" kern="1200">
          <a:solidFill>
            <a:schemeClr val="tx2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SzPct val="100000"/>
        <a:buFontTx/>
        <a:buBlip>
          <a:blip r:embed="rId6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1"/>
            <a:ext cx="12192000" cy="56022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sz="2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560228"/>
            <a:ext cx="12192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778" y="117311"/>
            <a:ext cx="1754133" cy="34190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60229"/>
            <a:ext cx="12192000" cy="629777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9114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609585" rtl="0" eaLnBrk="1" latinLnBrk="0" hangingPunct="1">
        <a:spcBef>
          <a:spcPct val="0"/>
        </a:spcBef>
        <a:buNone/>
        <a:defRPr sz="4267" b="1" kern="500" spc="0">
          <a:solidFill>
            <a:srgbClr val="262626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SzPct val="100000"/>
        <a:buFontTx/>
        <a:buBlip>
          <a:blip r:embed="rId4"/>
        </a:buBlip>
        <a:defRPr sz="2667" kern="1200">
          <a:solidFill>
            <a:schemeClr val="tx2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SzPct val="100000"/>
        <a:buFontTx/>
        <a:buBlip>
          <a:blip r:embed="rId4"/>
        </a:buBlip>
        <a:defRPr sz="2400" kern="1200">
          <a:solidFill>
            <a:schemeClr val="tx2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SzPct val="100000"/>
        <a:buFontTx/>
        <a:buBlip>
          <a:blip r:embed="rId4"/>
        </a:buBlip>
        <a:defRPr sz="2133" kern="1200">
          <a:solidFill>
            <a:schemeClr val="tx2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SzPct val="100000"/>
        <a:buFontTx/>
        <a:buBlip>
          <a:blip r:embed="rId4"/>
        </a:buBlip>
        <a:defRPr sz="1867" kern="1200">
          <a:solidFill>
            <a:schemeClr val="tx2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SzPct val="100000"/>
        <a:buFontTx/>
        <a:buBlip>
          <a:blip r:embed="rId4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0061" y="1422400"/>
            <a:ext cx="3328416" cy="401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634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609585" rtl="0" eaLnBrk="1" latinLnBrk="0" hangingPunct="1">
        <a:spcBef>
          <a:spcPct val="0"/>
        </a:spcBef>
        <a:buNone/>
        <a:defRPr sz="5467" b="1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2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2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2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2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2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036" y="1050515"/>
            <a:ext cx="3653552" cy="71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174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609585" rtl="0" eaLnBrk="1" latinLnBrk="0" hangingPunct="1">
        <a:spcBef>
          <a:spcPct val="0"/>
        </a:spcBef>
        <a:buNone/>
        <a:defRPr sz="5467" b="1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2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2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2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2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2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5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3" Type="http://schemas.openxmlformats.org/officeDocument/2006/relationships/diagramLayout" Target="../diagrams/layout11.xml"/><Relationship Id="rId7" Type="http://schemas.openxmlformats.org/officeDocument/2006/relationships/diagramData" Target="../diagrams/data12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1.xml"/><Relationship Id="rId11" Type="http://schemas.microsoft.com/office/2007/relationships/diagramDrawing" Target="../diagrams/drawing12.xml"/><Relationship Id="rId5" Type="http://schemas.openxmlformats.org/officeDocument/2006/relationships/diagramColors" Target="../diagrams/colors11.xml"/><Relationship Id="rId10" Type="http://schemas.openxmlformats.org/officeDocument/2006/relationships/diagramColors" Target="../diagrams/colors12.xml"/><Relationship Id="rId4" Type="http://schemas.openxmlformats.org/officeDocument/2006/relationships/diagramQuickStyle" Target="../diagrams/quickStyle11.xml"/><Relationship Id="rId9" Type="http://schemas.openxmlformats.org/officeDocument/2006/relationships/diagramQuickStyle" Target="../diagrams/quickStyle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Gospers_glider_gun.gif" TargetMode="Externa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hyperlink" Target="https://commons.wikimedia.org/wiki/File:Avida_2.6_screenshot.png" TargetMode="External"/><Relationship Id="rId4" Type="http://schemas.openxmlformats.org/officeDocument/2006/relationships/diagramLayout" Target="../diagrams/layout4.xml"/><Relationship Id="rId9" Type="http://schemas.openxmlformats.org/officeDocument/2006/relationships/hyperlink" Target="https://en.wikipedia.org/wiki/File:Polyworld.gi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www.fluidix.ca/" TargetMode="Externa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Evolved ecosystems: A simulation of an emerging complex </a:t>
            </a:r>
            <a:r>
              <a:rPr lang="en-US" sz="3600" dirty="0" smtClean="0"/>
              <a:t>adaptive system</a:t>
            </a:r>
            <a:endParaRPr lang="sv-SE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Presentation</a:t>
            </a:r>
            <a:r>
              <a:rPr lang="sv-SE" dirty="0" smtClean="0"/>
              <a:t> </a:t>
            </a:r>
            <a:r>
              <a:rPr lang="sv-SE" dirty="0" err="1" smtClean="0"/>
              <a:t>of</a:t>
            </a:r>
            <a:r>
              <a:rPr lang="sv-SE" dirty="0" smtClean="0"/>
              <a:t> Master’s thesis work by Joakim Johansson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53742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0D0EC-EB01-43C2-8C39-DBDDFB6DCECE}" type="datetime1">
              <a:rPr lang="sv-SE" smtClean="0"/>
              <a:t>2017-08-31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5A1B-FEC8-40C1-9596-CE07BA6005EE}" type="slidenum">
              <a:rPr lang="sv-SE" smtClean="0"/>
              <a:t>10</a:t>
            </a:fld>
            <a:endParaRPr lang="sv-SE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sv-SE" dirty="0" smtClean="0"/>
              <a:t>Physics calculation</a:t>
            </a:r>
            <a:endParaRPr lang="sv-SE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 smtClean="0"/>
              <a:t>Particle based simulation physics</a:t>
            </a:r>
            <a:endParaRPr lang="sv-SE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593072313"/>
              </p:ext>
            </p:extLst>
          </p:nvPr>
        </p:nvGraphicFramePr>
        <p:xfrm>
          <a:off x="768351" y="2781301"/>
          <a:ext cx="4387850" cy="3263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675897" y="977900"/>
            <a:ext cx="4775200" cy="222249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rtlCol="0" anchor="t" anchorCtr="0">
            <a:noAutofit/>
          </a:bodyPr>
          <a:lstStyle/>
          <a:p>
            <a:r>
              <a:rPr lang="sv-SE" sz="2400" b="1" dirty="0" smtClean="0"/>
              <a:t>For each particle:</a:t>
            </a:r>
            <a:endParaRPr lang="sv-SE" sz="2400" b="1" dirty="0"/>
          </a:p>
          <a:p>
            <a:r>
              <a:rPr lang="sv-SE" sz="20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//integrate:</a:t>
            </a:r>
          </a:p>
          <a:p>
            <a:r>
              <a:rPr lang="sv-SE" sz="2000" b="0" dirty="0" smtClean="0">
                <a:latin typeface="Consolas" panose="020B0609020204030204" pitchFamily="49" charset="0"/>
              </a:rPr>
              <a:t>p.v += p.f * dt;</a:t>
            </a:r>
          </a:p>
          <a:p>
            <a:r>
              <a:rPr lang="sv-SE" sz="2000" dirty="0" smtClean="0">
                <a:latin typeface="Consolas" panose="020B0609020204030204" pitchFamily="49" charset="0"/>
              </a:rPr>
              <a:t>p.r += p.v * dt;</a:t>
            </a:r>
          </a:p>
          <a:p>
            <a:r>
              <a:rPr lang="sv-SE" sz="2000" b="0" dirty="0" smtClean="0">
                <a:latin typeface="Consolas" panose="020B0609020204030204" pitchFamily="49" charset="0"/>
              </a:rPr>
              <a:t>p.f = </a:t>
            </a:r>
            <a:r>
              <a:rPr lang="sv-SE" sz="2000" b="1" dirty="0" smtClean="0">
                <a:latin typeface="Consolas" panose="020B0609020204030204" pitchFamily="49" charset="0"/>
              </a:rPr>
              <a:t>0</a:t>
            </a:r>
            <a:r>
              <a:rPr lang="sv-SE" sz="2000" b="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sv-SE" sz="2000" dirty="0" smtClean="0">
                <a:latin typeface="Consolas" panose="020B0609020204030204" pitchFamily="49" charset="0"/>
              </a:rPr>
              <a:t>p.v *= 0.97f; </a:t>
            </a:r>
            <a:r>
              <a:rPr lang="sv-SE" sz="20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//friction</a:t>
            </a:r>
            <a:endParaRPr lang="sv-SE" sz="2000" b="0" dirty="0" smtClean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675897" y="3378199"/>
                <a:ext cx="4775200" cy="2922338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r>
                  <a:rPr lang="sv-SE" sz="2400" b="1" dirty="0" smtClean="0"/>
                  <a:t>For each particle pair within distance </a:t>
                </a:r>
                <a14:m>
                  <m:oMath xmlns:m="http://schemas.openxmlformats.org/officeDocument/2006/math">
                    <m:r>
                      <a:rPr lang="sv-SE" sz="24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sv-SE" sz="2400" b="1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sv-SE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24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sv-SE" sz="2400" b="1" i="1" smtClean="0">
                            <a:latin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</m:oMath>
                </a14:m>
                <a:r>
                  <a:rPr lang="sv-SE" sz="2400" b="1" dirty="0" smtClean="0"/>
                  <a:t>:</a:t>
                </a:r>
                <a:endParaRPr lang="sv-SE" sz="2400" b="1" dirty="0"/>
              </a:p>
              <a:p>
                <a:r>
                  <a:rPr lang="sv-SE" sz="1600" dirty="0" err="1" smtClean="0">
                    <a:solidFill>
                      <a:srgbClr val="002060"/>
                    </a:solidFill>
                    <a:latin typeface="Consolas" panose="020B0609020204030204" pitchFamily="49" charset="0"/>
                  </a:rPr>
                  <a:t>if</a:t>
                </a:r>
                <a:r>
                  <a:rPr lang="sv-SE" sz="1600" dirty="0" smtClean="0">
                    <a:solidFill>
                      <a:srgbClr val="00206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sv-SE" sz="1600" dirty="0">
                    <a:latin typeface="Consolas" panose="020B0609020204030204" pitchFamily="49" charset="0"/>
                  </a:rPr>
                  <a:t>(</a:t>
                </a:r>
                <a:r>
                  <a:rPr lang="sv-SE" sz="1600" dirty="0" err="1" smtClean="0">
                    <a:latin typeface="Consolas" panose="020B0609020204030204" pitchFamily="49" charset="0"/>
                  </a:rPr>
                  <a:t>neigbours</a:t>
                </a:r>
                <a:r>
                  <a:rPr lang="sv-SE" sz="1600" dirty="0" smtClean="0">
                    <a:latin typeface="Consolas" panose="020B0609020204030204" pitchFamily="49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sv-S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sv-SE" sz="1600" dirty="0" smtClean="0">
                    <a:latin typeface="Consolas" panose="020B0609020204030204" pitchFamily="49" charset="0"/>
                  </a:rPr>
                  <a:t>,</a:t>
                </a:r>
                <a:r>
                  <a:rPr lang="sv-SE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sv-SE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sv-SE" sz="1600" dirty="0" smtClean="0">
                    <a:latin typeface="Consolas" panose="020B0609020204030204" pitchFamily="49" charset="0"/>
                  </a:rPr>
                  <a:t>)) {</a:t>
                </a:r>
              </a:p>
              <a:p>
                <a:r>
                  <a:rPr lang="sv-SE" sz="1600" dirty="0">
                    <a:latin typeface="Consolas" panose="020B0609020204030204" pitchFamily="49" charset="0"/>
                  </a:rPr>
                  <a:t> </a:t>
                </a:r>
                <a:r>
                  <a:rPr lang="sv-SE" sz="1600" dirty="0" smtClean="0"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sv-SE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sv-SE" sz="1600" dirty="0" smtClean="0">
                    <a:latin typeface="Consolas" panose="020B0609020204030204" pitchFamily="49" charset="0"/>
                  </a:rPr>
                  <a:t>.f +=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sv-SE" sz="1600" b="0" i="1" smtClean="0">
                            <a:latin typeface="Cambria Math" panose="02040503050406030204" pitchFamily="18" charset="0"/>
                          </a:rPr>
                          <m:t>𝑠𝑝𝑟𝑖𝑛𝑔</m:t>
                        </m:r>
                      </m:sub>
                    </m:sSub>
                    <m:r>
                      <a:rPr lang="sv-SE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sv-SE" sz="16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sv-SE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v-SE" sz="1600" dirty="0" smtClean="0"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sv-SE" sz="1600" dirty="0" smtClean="0">
                    <a:latin typeface="Consolas" panose="020B0609020204030204" pitchFamily="49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sv-SE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sv-SE" sz="1600" dirty="0" smtClean="0">
                    <a:latin typeface="Consolas" panose="020B0609020204030204" pitchFamily="49" charset="0"/>
                  </a:rPr>
                  <a:t>.f -=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sv-SE" sz="1600" i="1">
                            <a:latin typeface="Cambria Math" panose="02040503050406030204" pitchFamily="18" charset="0"/>
                          </a:rPr>
                          <m:t>𝑠𝑝𝑟𝑖𝑛𝑔</m:t>
                        </m:r>
                      </m:sub>
                    </m:sSub>
                    <m:r>
                      <a:rPr lang="sv-SE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sv-SE" sz="16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sv-SE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v-SE" sz="1600" dirty="0">
                    <a:latin typeface="Consolas" panose="020B0609020204030204" pitchFamily="49" charset="0"/>
                  </a:rPr>
                  <a:t>;</a:t>
                </a:r>
                <a:endParaRPr lang="sv-SE" sz="1600" dirty="0" smtClean="0">
                  <a:latin typeface="Consolas" panose="020B0609020204030204" pitchFamily="49" charset="0"/>
                </a:endParaRPr>
              </a:p>
              <a:p>
                <a:r>
                  <a:rPr lang="sv-SE" sz="1600" dirty="0" smtClean="0">
                    <a:latin typeface="Consolas" panose="020B0609020204030204" pitchFamily="49" charset="0"/>
                  </a:rPr>
                  <a:t>} </a:t>
                </a:r>
                <a:r>
                  <a:rPr lang="sv-SE" sz="1600" dirty="0" err="1" smtClean="0">
                    <a:solidFill>
                      <a:srgbClr val="002060"/>
                    </a:solidFill>
                    <a:latin typeface="Consolas" panose="020B0609020204030204" pitchFamily="49" charset="0"/>
                  </a:rPr>
                  <a:t>else</a:t>
                </a:r>
                <a:r>
                  <a:rPr lang="sv-SE" sz="1600" dirty="0" smtClean="0">
                    <a:solidFill>
                      <a:srgbClr val="00206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sv-SE" sz="1600" dirty="0" smtClean="0">
                    <a:latin typeface="Consolas" panose="020B0609020204030204" pitchFamily="49" charset="0"/>
                  </a:rPr>
                  <a:t>{</a:t>
                </a:r>
              </a:p>
              <a:p>
                <a:r>
                  <a:rPr lang="sv-SE" sz="1600" dirty="0" smtClean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sv-SE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sv-SE" sz="1600" dirty="0">
                    <a:latin typeface="Consolas" panose="020B0609020204030204" pitchFamily="49" charset="0"/>
                  </a:rPr>
                  <a:t>.f +=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sv-SE" sz="1600" i="1">
                            <a:latin typeface="Cambria Math" panose="02040503050406030204" pitchFamily="18" charset="0"/>
                          </a:rPr>
                          <m:t>𝑟𝑒𝑝𝑢𝑙𝑠𝑖𝑜𝑛</m:t>
                        </m:r>
                      </m:sub>
                    </m:sSub>
                    <m:r>
                      <a:rPr lang="sv-SE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sv-SE" sz="16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sv-SE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v-SE" sz="1600" dirty="0"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sv-SE" sz="1600" dirty="0" smtClean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sv-SE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sv-SE" sz="1600" dirty="0">
                    <a:latin typeface="Consolas" panose="020B0609020204030204" pitchFamily="49" charset="0"/>
                  </a:rPr>
                  <a:t>.f -=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sv-SE" sz="1600" i="1">
                            <a:latin typeface="Cambria Math" panose="02040503050406030204" pitchFamily="18" charset="0"/>
                          </a:rPr>
                          <m:t>𝑟𝑒𝑝𝑢𝑙𝑠𝑖𝑜𝑛</m:t>
                        </m:r>
                      </m:sub>
                    </m:sSub>
                    <m:r>
                      <a:rPr lang="sv-SE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sv-SE" sz="16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sv-SE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v-SE" sz="1600" dirty="0">
                    <a:latin typeface="Consolas" panose="020B0609020204030204" pitchFamily="49" charset="0"/>
                  </a:rPr>
                  <a:t>;</a:t>
                </a:r>
                <a:endParaRPr lang="sv-SE" sz="1600" dirty="0" smtClean="0">
                  <a:latin typeface="Consolas" panose="020B0609020204030204" pitchFamily="49" charset="0"/>
                </a:endParaRPr>
              </a:p>
              <a:p>
                <a:r>
                  <a:rPr lang="sv-SE" sz="1600" b="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}</a:t>
                </a:r>
                <a:endParaRPr lang="sv-SE" sz="1600" b="0" dirty="0" smtClean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897" y="3378199"/>
                <a:ext cx="4775200" cy="2922338"/>
              </a:xfrm>
              <a:prstGeom prst="round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293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754879913"/>
              </p:ext>
            </p:extLst>
          </p:nvPr>
        </p:nvGraphicFramePr>
        <p:xfrm>
          <a:off x="611717" y="2006601"/>
          <a:ext cx="10970683" cy="414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C3D7-77A6-874E-83A9-BAEA88BCCA67}" type="datetime1">
              <a:rPr lang="en-US" smtClean="0"/>
              <a:t>8/31/2017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 err="1"/>
              <a:t>Particle</a:t>
            </a:r>
            <a:r>
              <a:rPr lang="sv-SE" dirty="0"/>
              <a:t> </a:t>
            </a:r>
            <a:r>
              <a:rPr lang="sv-SE" dirty="0" err="1" smtClean="0"/>
              <a:t>types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3806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860557276"/>
              </p:ext>
            </p:extLst>
          </p:nvPr>
        </p:nvGraphicFramePr>
        <p:xfrm>
          <a:off x="611718" y="3031068"/>
          <a:ext cx="10970682" cy="1593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C3D7-77A6-874E-83A9-BAEA88BCCA67}" type="datetime1">
              <a:rPr lang="en-US" smtClean="0"/>
              <a:t>8/31/2017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12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/>
              <a:t>Cell </a:t>
            </a:r>
            <a:r>
              <a:rPr lang="sv-SE" dirty="0" err="1" smtClean="0"/>
              <a:t>types</a:t>
            </a:r>
            <a:endParaRPr lang="sv-SE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58929471"/>
              </p:ext>
            </p:extLst>
          </p:nvPr>
        </p:nvGraphicFramePr>
        <p:xfrm>
          <a:off x="2116222" y="4624138"/>
          <a:ext cx="8128000" cy="16603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85645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0D0EC-EB01-43C2-8C39-DBDDFB6DCECE}" type="datetime1">
              <a:rPr lang="sv-SE" smtClean="0"/>
              <a:t>2017-08-31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5A1B-FEC8-40C1-9596-CE07BA6005EE}" type="slidenum">
              <a:rPr lang="sv-SE" smtClean="0"/>
              <a:t>13</a:t>
            </a:fld>
            <a:endParaRPr lang="sv-SE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sv-SE" dirty="0" smtClean="0"/>
              <a:t>Artificial genome</a:t>
            </a:r>
            <a:endParaRPr lang="sv-SE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 smtClean="0"/>
              <a:t>CPPN-neat encoding</a:t>
            </a:r>
            <a:endParaRPr lang="sv-SE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423080099"/>
              </p:ext>
            </p:extLst>
          </p:nvPr>
        </p:nvGraphicFramePr>
        <p:xfrm>
          <a:off x="611717" y="3031067"/>
          <a:ext cx="10970683" cy="3115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3999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Straight Connector 228"/>
          <p:cNvCxnSpPr/>
          <p:nvPr/>
        </p:nvCxnSpPr>
        <p:spPr>
          <a:xfrm flipH="1">
            <a:off x="9680862" y="1085930"/>
            <a:ext cx="446934" cy="1852535"/>
          </a:xfrm>
          <a:prstGeom prst="line">
            <a:avLst/>
          </a:prstGeom>
          <a:ln w="317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 flipH="1">
            <a:off x="9687905" y="1067350"/>
            <a:ext cx="1536907" cy="1839345"/>
          </a:xfrm>
          <a:prstGeom prst="line">
            <a:avLst/>
          </a:prstGeom>
          <a:ln w="508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 flipH="1">
            <a:off x="10034792" y="1082056"/>
            <a:ext cx="1190019" cy="3348525"/>
          </a:xfrm>
          <a:prstGeom prst="line">
            <a:avLst/>
          </a:prstGeom>
          <a:ln w="285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stCxn id="170" idx="2"/>
          </p:cNvCxnSpPr>
          <p:nvPr/>
        </p:nvCxnSpPr>
        <p:spPr>
          <a:xfrm flipH="1" flipV="1">
            <a:off x="10087738" y="4446245"/>
            <a:ext cx="272440" cy="1406084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V="1">
            <a:off x="9324229" y="4438413"/>
            <a:ext cx="737816" cy="1421319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>
            <a:stCxn id="175" idx="2"/>
          </p:cNvCxnSpPr>
          <p:nvPr/>
        </p:nvCxnSpPr>
        <p:spPr>
          <a:xfrm flipV="1">
            <a:off x="8293751" y="4440921"/>
            <a:ext cx="1777053" cy="1411408"/>
          </a:xfrm>
          <a:prstGeom prst="line">
            <a:avLst/>
          </a:prstGeom>
          <a:ln w="603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>
            <a:endCxn id="27" idx="2"/>
          </p:cNvCxnSpPr>
          <p:nvPr/>
        </p:nvCxnSpPr>
        <p:spPr>
          <a:xfrm flipV="1">
            <a:off x="7261494" y="3859219"/>
            <a:ext cx="1026563" cy="2000512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endCxn id="27" idx="2"/>
          </p:cNvCxnSpPr>
          <p:nvPr/>
        </p:nvCxnSpPr>
        <p:spPr>
          <a:xfrm flipH="1" flipV="1">
            <a:off x="8288057" y="3859219"/>
            <a:ext cx="2093258" cy="1993110"/>
          </a:xfrm>
          <a:prstGeom prst="line">
            <a:avLst/>
          </a:prstGeom>
          <a:ln w="222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75" idx="2"/>
          </p:cNvCxnSpPr>
          <p:nvPr/>
        </p:nvCxnSpPr>
        <p:spPr>
          <a:xfrm flipV="1">
            <a:off x="8293751" y="2898701"/>
            <a:ext cx="1392606" cy="2953628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V="1">
            <a:off x="8094272" y="1076848"/>
            <a:ext cx="1993466" cy="1262425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 flipV="1">
            <a:off x="7744963" y="1074016"/>
            <a:ext cx="334323" cy="1272219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V="1">
            <a:off x="6987382" y="2336954"/>
            <a:ext cx="1097227" cy="2288926"/>
          </a:xfrm>
          <a:prstGeom prst="line">
            <a:avLst/>
          </a:prstGeom>
          <a:ln w="571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8303765" y="2894715"/>
            <a:ext cx="1386097" cy="960356"/>
          </a:xfrm>
          <a:prstGeom prst="line">
            <a:avLst/>
          </a:prstGeom>
          <a:ln w="254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 flipV="1">
            <a:off x="9689864" y="2906695"/>
            <a:ext cx="380940" cy="1546535"/>
          </a:xfrm>
          <a:prstGeom prst="line">
            <a:avLst/>
          </a:prstGeom>
          <a:ln w="635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8096648" y="2346234"/>
            <a:ext cx="1593638" cy="557107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C3D7-77A6-874E-83A9-BAEA88BCCA67}" type="datetime1">
              <a:rPr lang="en-US" smtClean="0"/>
              <a:t>8/31/2017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099006" y="6356351"/>
            <a:ext cx="2844800" cy="366183"/>
          </a:xfrm>
        </p:spPr>
        <p:txBody>
          <a:bodyPr/>
          <a:lstStyle/>
          <a:p>
            <a:fld id="{344E8EA3-C3DD-5544-8A1C-EA00A1673D37}" type="slidenum">
              <a:rPr lang="en-US" smtClean="0"/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611717" y="3031067"/>
                <a:ext cx="5209963" cy="3115733"/>
              </a:xfrm>
            </p:spPr>
            <p:txBody>
              <a:bodyPr/>
              <a:lstStyle/>
              <a:p>
                <a:r>
                  <a:rPr lang="sv-SE" dirty="0" smtClean="0"/>
                  <a:t>No local interaction</a:t>
                </a:r>
              </a:p>
              <a:p>
                <a:r>
                  <a:rPr lang="sv-SE" dirty="0" smtClean="0"/>
                  <a:t>Structure of ANNs</a:t>
                </a:r>
              </a:p>
              <a:p>
                <a14:m>
                  <m:oMath xmlns:m="http://schemas.openxmlformats.org/officeDocument/2006/math">
                    <m:r>
                      <a:rPr lang="sv-SE" sz="24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sv-SE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sv-S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v-SE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sv-S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v-SE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sv-S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v-SE" sz="24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sv-SE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sv-SE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sv-SE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sv-SE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sv-SE" sz="2400" i="1"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  <m:r>
                                    <a:rPr lang="sv-SE" sz="2400" i="1">
                                      <a:latin typeface="Cambria Math" panose="02040503050406030204" pitchFamily="18" charset="0"/>
                                    </a:rPr>
                                    <m:t>𝒖𝒕</m:t>
                                  </m:r>
                                </m:e>
                                <m:sub>
                                  <m:r>
                                    <a:rPr lang="sv-SE" sz="24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sv-SE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sv-SE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sv-SE" sz="24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sv-SE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sv-SE" sz="24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sv-SE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sv-SE" sz="24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sv-SE" sz="24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sv-SE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sv-S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sv-SE" sz="2400" i="1"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  <m:r>
                                    <a:rPr lang="sv-SE" sz="2400" i="1">
                                      <a:latin typeface="Cambria Math" panose="02040503050406030204" pitchFamily="18" charset="0"/>
                                    </a:rPr>
                                    <m:t>𝒖𝒕</m:t>
                                  </m:r>
                                </m:e>
                                <m:sub>
                                  <m:r>
                                    <a:rPr lang="sv-SE" sz="24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sv-SE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sv-SE" sz="2400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sv-SE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sv-SE" sz="2400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sv-SE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sv-SE" sz="2400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sv-SE" sz="24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sv-SE" sz="24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sv-SE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sv-SE" sz="24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sv-SE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sv-SE" sz="2400" i="1">
                                          <a:latin typeface="Cambria Math" panose="02040503050406030204" pitchFamily="18" charset="0"/>
                                        </a:rPr>
                                        <m:t>𝒐</m:t>
                                      </m:r>
                                      <m:r>
                                        <a:rPr lang="sv-SE" sz="2400" i="1">
                                          <a:latin typeface="Cambria Math" panose="02040503050406030204" pitchFamily="18" charset="0"/>
                                        </a:rPr>
                                        <m:t>𝒖𝒕</m:t>
                                      </m:r>
                                    </m:e>
                                    <m:sub>
                                      <m:r>
                                        <a:rPr lang="sv-SE" sz="24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sv-SE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sv-SE" sz="2400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sv-SE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sv-SE" sz="2400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sv-SE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sv-SE" sz="2400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sv-SE" sz="24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sv-SE" sz="24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sv-SE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sv-SE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sv-SE" sz="2400" i="1">
                                          <a:latin typeface="Cambria Math" panose="02040503050406030204" pitchFamily="18" charset="0"/>
                                        </a:rPr>
                                        <m:t>𝒐</m:t>
                                      </m:r>
                                      <m:r>
                                        <a:rPr lang="sv-SE" sz="2400" i="1">
                                          <a:latin typeface="Cambria Math" panose="02040503050406030204" pitchFamily="18" charset="0"/>
                                        </a:rPr>
                                        <m:t>𝒖𝒕</m:t>
                                      </m:r>
                                    </m:e>
                                    <m:sub>
                                      <m:r>
                                        <a:rPr lang="sv-SE" sz="2400" b="1" i="1" smtClean="0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sv-SE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sv-SE" sz="2400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sv-SE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sv-SE" sz="2400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sv-SE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sv-SE" sz="2400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sv-SE" sz="24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sv-SE" sz="24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sv-SE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sv-SE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611717" y="3031067"/>
                <a:ext cx="5209963" cy="3115733"/>
              </a:xfrm>
              <a:blipFill rotWithShape="0">
                <a:blip r:embed="rId2"/>
                <a:stretch>
                  <a:fillRect l="-1988" t="-195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611717" y="2006600"/>
            <a:ext cx="5048303" cy="922867"/>
          </a:xfrm>
        </p:spPr>
        <p:txBody>
          <a:bodyPr/>
          <a:lstStyle/>
          <a:p>
            <a:r>
              <a:rPr lang="sv-SE" dirty="0"/>
              <a:t>Compositional Pattern Producing Networks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 smtClean="0"/>
              <a:t>CPPN</a:t>
            </a:r>
            <a:endParaRPr lang="sv-SE" dirty="0"/>
          </a:p>
        </p:txBody>
      </p:sp>
      <p:grpSp>
        <p:nvGrpSpPr>
          <p:cNvPr id="118" name="Group 117"/>
          <p:cNvGrpSpPr/>
          <p:nvPr/>
        </p:nvGrpSpPr>
        <p:grpSpPr>
          <a:xfrm>
            <a:off x="7819576" y="3401181"/>
            <a:ext cx="934720" cy="934720"/>
            <a:chOff x="6913880" y="3061547"/>
            <a:chExt cx="934720" cy="934720"/>
          </a:xfrm>
        </p:grpSpPr>
        <p:sp>
          <p:nvSpPr>
            <p:cNvPr id="13" name="Oval 12"/>
            <p:cNvSpPr/>
            <p:nvPr/>
          </p:nvSpPr>
          <p:spPr>
            <a:xfrm>
              <a:off x="6913880" y="3061547"/>
              <a:ext cx="934720" cy="93472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5" name="Straight Connector 14"/>
            <p:cNvCxnSpPr>
              <a:stCxn id="13" idx="0"/>
              <a:endCxn id="13" idx="4"/>
            </p:cNvCxnSpPr>
            <p:nvPr/>
          </p:nvCxnSpPr>
          <p:spPr>
            <a:xfrm>
              <a:off x="7381240" y="3061547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3" idx="2"/>
              <a:endCxn id="13" idx="6"/>
            </p:cNvCxnSpPr>
            <p:nvPr/>
          </p:nvCxnSpPr>
          <p:spPr>
            <a:xfrm>
              <a:off x="6913880" y="3528907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reeform 26"/>
            <p:cNvSpPr/>
            <p:nvPr/>
          </p:nvSpPr>
          <p:spPr>
            <a:xfrm>
              <a:off x="6913880" y="3275301"/>
              <a:ext cx="915670" cy="500614"/>
            </a:xfrm>
            <a:custGeom>
              <a:avLst/>
              <a:gdLst>
                <a:gd name="connsiteX0" fmla="*/ 0 w 2438400"/>
                <a:gd name="connsiteY0" fmla="*/ 569141 h 969691"/>
                <a:gd name="connsiteX1" fmla="*/ 553720 w 2438400"/>
                <a:gd name="connsiteY1" fmla="*/ 181 h 969691"/>
                <a:gd name="connsiteX2" fmla="*/ 1183640 w 2438400"/>
                <a:gd name="connsiteY2" fmla="*/ 619941 h 969691"/>
                <a:gd name="connsiteX3" fmla="*/ 1788160 w 2438400"/>
                <a:gd name="connsiteY3" fmla="*/ 965381 h 969691"/>
                <a:gd name="connsiteX4" fmla="*/ 2438400 w 2438400"/>
                <a:gd name="connsiteY4" fmla="*/ 391341 h 969691"/>
                <a:gd name="connsiteX0" fmla="*/ 0 w 2438400"/>
                <a:gd name="connsiteY0" fmla="*/ 569172 h 966272"/>
                <a:gd name="connsiteX1" fmla="*/ 553720 w 2438400"/>
                <a:gd name="connsiteY1" fmla="*/ 212 h 966272"/>
                <a:gd name="connsiteX2" fmla="*/ 1087120 w 2438400"/>
                <a:gd name="connsiteY2" fmla="*/ 508212 h 966272"/>
                <a:gd name="connsiteX3" fmla="*/ 1788160 w 2438400"/>
                <a:gd name="connsiteY3" fmla="*/ 965412 h 966272"/>
                <a:gd name="connsiteX4" fmla="*/ 2438400 w 2438400"/>
                <a:gd name="connsiteY4" fmla="*/ 391372 h 966272"/>
                <a:gd name="connsiteX0" fmla="*/ 0 w 2438400"/>
                <a:gd name="connsiteY0" fmla="*/ 569142 h 966110"/>
                <a:gd name="connsiteX1" fmla="*/ 553720 w 2438400"/>
                <a:gd name="connsiteY1" fmla="*/ 182 h 966110"/>
                <a:gd name="connsiteX2" fmla="*/ 1087120 w 2438400"/>
                <a:gd name="connsiteY2" fmla="*/ 508182 h 966110"/>
                <a:gd name="connsiteX3" fmla="*/ 1788160 w 2438400"/>
                <a:gd name="connsiteY3" fmla="*/ 965382 h 966110"/>
                <a:gd name="connsiteX4" fmla="*/ 2438400 w 2438400"/>
                <a:gd name="connsiteY4" fmla="*/ 391342 h 966110"/>
                <a:gd name="connsiteX0" fmla="*/ 0 w 2438400"/>
                <a:gd name="connsiteY0" fmla="*/ 604965 h 966373"/>
                <a:gd name="connsiteX1" fmla="*/ 553720 w 2438400"/>
                <a:gd name="connsiteY1" fmla="*/ 445 h 966373"/>
                <a:gd name="connsiteX2" fmla="*/ 1087120 w 2438400"/>
                <a:gd name="connsiteY2" fmla="*/ 508445 h 966373"/>
                <a:gd name="connsiteX3" fmla="*/ 1788160 w 2438400"/>
                <a:gd name="connsiteY3" fmla="*/ 965645 h 966373"/>
                <a:gd name="connsiteX4" fmla="*/ 2438400 w 2438400"/>
                <a:gd name="connsiteY4" fmla="*/ 391605 h 966373"/>
                <a:gd name="connsiteX0" fmla="*/ 0 w 2118360"/>
                <a:gd name="connsiteY0" fmla="*/ 604965 h 965694"/>
                <a:gd name="connsiteX1" fmla="*/ 553720 w 2118360"/>
                <a:gd name="connsiteY1" fmla="*/ 445 h 965694"/>
                <a:gd name="connsiteX2" fmla="*/ 1087120 w 2118360"/>
                <a:gd name="connsiteY2" fmla="*/ 508445 h 965694"/>
                <a:gd name="connsiteX3" fmla="*/ 1788160 w 2118360"/>
                <a:gd name="connsiteY3" fmla="*/ 965645 h 965694"/>
                <a:gd name="connsiteX4" fmla="*/ 2118360 w 2118360"/>
                <a:gd name="connsiteY4" fmla="*/ 528765 h 965694"/>
                <a:gd name="connsiteX0" fmla="*/ 0 w 2118360"/>
                <a:gd name="connsiteY0" fmla="*/ 605033 h 950526"/>
                <a:gd name="connsiteX1" fmla="*/ 553720 w 2118360"/>
                <a:gd name="connsiteY1" fmla="*/ 513 h 950526"/>
                <a:gd name="connsiteX2" fmla="*/ 1087120 w 2118360"/>
                <a:gd name="connsiteY2" fmla="*/ 508513 h 950526"/>
                <a:gd name="connsiteX3" fmla="*/ 1595120 w 2118360"/>
                <a:gd name="connsiteY3" fmla="*/ 950473 h 950526"/>
                <a:gd name="connsiteX4" fmla="*/ 2118360 w 2118360"/>
                <a:gd name="connsiteY4" fmla="*/ 528833 h 950526"/>
                <a:gd name="connsiteX0" fmla="*/ 0 w 2118360"/>
                <a:gd name="connsiteY0" fmla="*/ 498512 h 844005"/>
                <a:gd name="connsiteX1" fmla="*/ 558800 w 2118360"/>
                <a:gd name="connsiteY1" fmla="*/ 672 h 844005"/>
                <a:gd name="connsiteX2" fmla="*/ 1087120 w 2118360"/>
                <a:gd name="connsiteY2" fmla="*/ 401992 h 844005"/>
                <a:gd name="connsiteX3" fmla="*/ 1595120 w 2118360"/>
                <a:gd name="connsiteY3" fmla="*/ 843952 h 844005"/>
                <a:gd name="connsiteX4" fmla="*/ 2118360 w 2118360"/>
                <a:gd name="connsiteY4" fmla="*/ 422312 h 844005"/>
                <a:gd name="connsiteX0" fmla="*/ 0 w 2118360"/>
                <a:gd name="connsiteY0" fmla="*/ 498604 h 844097"/>
                <a:gd name="connsiteX1" fmla="*/ 558800 w 2118360"/>
                <a:gd name="connsiteY1" fmla="*/ 764 h 844097"/>
                <a:gd name="connsiteX2" fmla="*/ 1087120 w 2118360"/>
                <a:gd name="connsiteY2" fmla="*/ 402084 h 844097"/>
                <a:gd name="connsiteX3" fmla="*/ 1595120 w 2118360"/>
                <a:gd name="connsiteY3" fmla="*/ 844044 h 844097"/>
                <a:gd name="connsiteX4" fmla="*/ 2118360 w 2118360"/>
                <a:gd name="connsiteY4" fmla="*/ 422404 h 844097"/>
                <a:gd name="connsiteX0" fmla="*/ 0 w 2118360"/>
                <a:gd name="connsiteY0" fmla="*/ 498436 h 843889"/>
                <a:gd name="connsiteX1" fmla="*/ 558800 w 2118360"/>
                <a:gd name="connsiteY1" fmla="*/ 596 h 843889"/>
                <a:gd name="connsiteX2" fmla="*/ 1061720 w 2118360"/>
                <a:gd name="connsiteY2" fmla="*/ 412076 h 843889"/>
                <a:gd name="connsiteX3" fmla="*/ 1595120 w 2118360"/>
                <a:gd name="connsiteY3" fmla="*/ 843876 h 843889"/>
                <a:gd name="connsiteX4" fmla="*/ 2118360 w 2118360"/>
                <a:gd name="connsiteY4" fmla="*/ 422236 h 843889"/>
                <a:gd name="connsiteX0" fmla="*/ 0 w 2118360"/>
                <a:gd name="connsiteY0" fmla="*/ 498534 h 843987"/>
                <a:gd name="connsiteX1" fmla="*/ 558800 w 2118360"/>
                <a:gd name="connsiteY1" fmla="*/ 694 h 843987"/>
                <a:gd name="connsiteX2" fmla="*/ 1061720 w 2118360"/>
                <a:gd name="connsiteY2" fmla="*/ 412174 h 843987"/>
                <a:gd name="connsiteX3" fmla="*/ 1595120 w 2118360"/>
                <a:gd name="connsiteY3" fmla="*/ 843974 h 843987"/>
                <a:gd name="connsiteX4" fmla="*/ 2118360 w 2118360"/>
                <a:gd name="connsiteY4" fmla="*/ 422334 h 843987"/>
                <a:gd name="connsiteX0" fmla="*/ 0 w 2118360"/>
                <a:gd name="connsiteY0" fmla="*/ 428341 h 843323"/>
                <a:gd name="connsiteX1" fmla="*/ 558800 w 2118360"/>
                <a:gd name="connsiteY1" fmla="*/ 30 h 843323"/>
                <a:gd name="connsiteX2" fmla="*/ 1061720 w 2118360"/>
                <a:gd name="connsiteY2" fmla="*/ 411510 h 843323"/>
                <a:gd name="connsiteX3" fmla="*/ 1595120 w 2118360"/>
                <a:gd name="connsiteY3" fmla="*/ 843310 h 843323"/>
                <a:gd name="connsiteX4" fmla="*/ 2118360 w 2118360"/>
                <a:gd name="connsiteY4" fmla="*/ 421670 h 843323"/>
                <a:gd name="connsiteX0" fmla="*/ 0 w 2075187"/>
                <a:gd name="connsiteY0" fmla="*/ 428341 h 843313"/>
                <a:gd name="connsiteX1" fmla="*/ 558800 w 2075187"/>
                <a:gd name="connsiteY1" fmla="*/ 30 h 843313"/>
                <a:gd name="connsiteX2" fmla="*/ 1061720 w 2075187"/>
                <a:gd name="connsiteY2" fmla="*/ 411510 h 843313"/>
                <a:gd name="connsiteX3" fmla="*/ 1595120 w 2075187"/>
                <a:gd name="connsiteY3" fmla="*/ 843310 h 843313"/>
                <a:gd name="connsiteX4" fmla="*/ 2075187 w 2075187"/>
                <a:gd name="connsiteY4" fmla="*/ 416321 h 84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5187" h="843313">
                  <a:moveTo>
                    <a:pt x="0" y="428341"/>
                  </a:moveTo>
                  <a:cubicBezTo>
                    <a:pt x="178223" y="139627"/>
                    <a:pt x="381847" y="2835"/>
                    <a:pt x="558800" y="30"/>
                  </a:cubicBezTo>
                  <a:cubicBezTo>
                    <a:pt x="735753" y="-2775"/>
                    <a:pt x="884555" y="197303"/>
                    <a:pt x="1061720" y="411510"/>
                  </a:cubicBezTo>
                  <a:cubicBezTo>
                    <a:pt x="1238885" y="625717"/>
                    <a:pt x="1426209" y="842508"/>
                    <a:pt x="1595120" y="843310"/>
                  </a:cubicBezTo>
                  <a:cubicBezTo>
                    <a:pt x="1764031" y="844112"/>
                    <a:pt x="1854630" y="684291"/>
                    <a:pt x="2075187" y="416321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9222926" y="2435981"/>
            <a:ext cx="934720" cy="934720"/>
            <a:chOff x="8317230" y="2096347"/>
            <a:chExt cx="934720" cy="934720"/>
          </a:xfrm>
        </p:grpSpPr>
        <p:sp>
          <p:nvSpPr>
            <p:cNvPr id="28" name="Oval 27"/>
            <p:cNvSpPr/>
            <p:nvPr/>
          </p:nvSpPr>
          <p:spPr>
            <a:xfrm>
              <a:off x="8317230" y="2096347"/>
              <a:ext cx="934720" cy="93472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29" name="Straight Connector 28"/>
            <p:cNvCxnSpPr>
              <a:stCxn id="28" idx="0"/>
              <a:endCxn id="28" idx="4"/>
            </p:cNvCxnSpPr>
            <p:nvPr/>
          </p:nvCxnSpPr>
          <p:spPr>
            <a:xfrm>
              <a:off x="8784590" y="2096347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28" idx="2"/>
              <a:endCxn id="28" idx="6"/>
            </p:cNvCxnSpPr>
            <p:nvPr/>
          </p:nvCxnSpPr>
          <p:spPr>
            <a:xfrm>
              <a:off x="8317230" y="2563707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Freeform 30"/>
            <p:cNvSpPr/>
            <p:nvPr/>
          </p:nvSpPr>
          <p:spPr>
            <a:xfrm>
              <a:off x="8339455" y="2243232"/>
              <a:ext cx="885508" cy="323829"/>
            </a:xfrm>
            <a:custGeom>
              <a:avLst/>
              <a:gdLst>
                <a:gd name="connsiteX0" fmla="*/ 0 w 2438400"/>
                <a:gd name="connsiteY0" fmla="*/ 569141 h 969691"/>
                <a:gd name="connsiteX1" fmla="*/ 553720 w 2438400"/>
                <a:gd name="connsiteY1" fmla="*/ 181 h 969691"/>
                <a:gd name="connsiteX2" fmla="*/ 1183640 w 2438400"/>
                <a:gd name="connsiteY2" fmla="*/ 619941 h 969691"/>
                <a:gd name="connsiteX3" fmla="*/ 1788160 w 2438400"/>
                <a:gd name="connsiteY3" fmla="*/ 965381 h 969691"/>
                <a:gd name="connsiteX4" fmla="*/ 2438400 w 2438400"/>
                <a:gd name="connsiteY4" fmla="*/ 391341 h 969691"/>
                <a:gd name="connsiteX0" fmla="*/ 0 w 2438400"/>
                <a:gd name="connsiteY0" fmla="*/ 569172 h 966272"/>
                <a:gd name="connsiteX1" fmla="*/ 553720 w 2438400"/>
                <a:gd name="connsiteY1" fmla="*/ 212 h 966272"/>
                <a:gd name="connsiteX2" fmla="*/ 1087120 w 2438400"/>
                <a:gd name="connsiteY2" fmla="*/ 508212 h 966272"/>
                <a:gd name="connsiteX3" fmla="*/ 1788160 w 2438400"/>
                <a:gd name="connsiteY3" fmla="*/ 965412 h 966272"/>
                <a:gd name="connsiteX4" fmla="*/ 2438400 w 2438400"/>
                <a:gd name="connsiteY4" fmla="*/ 391372 h 966272"/>
                <a:gd name="connsiteX0" fmla="*/ 0 w 2438400"/>
                <a:gd name="connsiteY0" fmla="*/ 569142 h 966110"/>
                <a:gd name="connsiteX1" fmla="*/ 553720 w 2438400"/>
                <a:gd name="connsiteY1" fmla="*/ 182 h 966110"/>
                <a:gd name="connsiteX2" fmla="*/ 1087120 w 2438400"/>
                <a:gd name="connsiteY2" fmla="*/ 508182 h 966110"/>
                <a:gd name="connsiteX3" fmla="*/ 1788160 w 2438400"/>
                <a:gd name="connsiteY3" fmla="*/ 965382 h 966110"/>
                <a:gd name="connsiteX4" fmla="*/ 2438400 w 2438400"/>
                <a:gd name="connsiteY4" fmla="*/ 391342 h 966110"/>
                <a:gd name="connsiteX0" fmla="*/ 0 w 2438400"/>
                <a:gd name="connsiteY0" fmla="*/ 604965 h 966373"/>
                <a:gd name="connsiteX1" fmla="*/ 553720 w 2438400"/>
                <a:gd name="connsiteY1" fmla="*/ 445 h 966373"/>
                <a:gd name="connsiteX2" fmla="*/ 1087120 w 2438400"/>
                <a:gd name="connsiteY2" fmla="*/ 508445 h 966373"/>
                <a:gd name="connsiteX3" fmla="*/ 1788160 w 2438400"/>
                <a:gd name="connsiteY3" fmla="*/ 965645 h 966373"/>
                <a:gd name="connsiteX4" fmla="*/ 2438400 w 2438400"/>
                <a:gd name="connsiteY4" fmla="*/ 391605 h 966373"/>
                <a:gd name="connsiteX0" fmla="*/ 0 w 2118360"/>
                <a:gd name="connsiteY0" fmla="*/ 604965 h 965694"/>
                <a:gd name="connsiteX1" fmla="*/ 553720 w 2118360"/>
                <a:gd name="connsiteY1" fmla="*/ 445 h 965694"/>
                <a:gd name="connsiteX2" fmla="*/ 1087120 w 2118360"/>
                <a:gd name="connsiteY2" fmla="*/ 508445 h 965694"/>
                <a:gd name="connsiteX3" fmla="*/ 1788160 w 2118360"/>
                <a:gd name="connsiteY3" fmla="*/ 965645 h 965694"/>
                <a:gd name="connsiteX4" fmla="*/ 2118360 w 2118360"/>
                <a:gd name="connsiteY4" fmla="*/ 528765 h 965694"/>
                <a:gd name="connsiteX0" fmla="*/ 0 w 2118360"/>
                <a:gd name="connsiteY0" fmla="*/ 605033 h 950526"/>
                <a:gd name="connsiteX1" fmla="*/ 553720 w 2118360"/>
                <a:gd name="connsiteY1" fmla="*/ 513 h 950526"/>
                <a:gd name="connsiteX2" fmla="*/ 1087120 w 2118360"/>
                <a:gd name="connsiteY2" fmla="*/ 508513 h 950526"/>
                <a:gd name="connsiteX3" fmla="*/ 1595120 w 2118360"/>
                <a:gd name="connsiteY3" fmla="*/ 950473 h 950526"/>
                <a:gd name="connsiteX4" fmla="*/ 2118360 w 2118360"/>
                <a:gd name="connsiteY4" fmla="*/ 528833 h 950526"/>
                <a:gd name="connsiteX0" fmla="*/ 0 w 2118360"/>
                <a:gd name="connsiteY0" fmla="*/ 498512 h 844005"/>
                <a:gd name="connsiteX1" fmla="*/ 558800 w 2118360"/>
                <a:gd name="connsiteY1" fmla="*/ 672 h 844005"/>
                <a:gd name="connsiteX2" fmla="*/ 1087120 w 2118360"/>
                <a:gd name="connsiteY2" fmla="*/ 401992 h 844005"/>
                <a:gd name="connsiteX3" fmla="*/ 1595120 w 2118360"/>
                <a:gd name="connsiteY3" fmla="*/ 843952 h 844005"/>
                <a:gd name="connsiteX4" fmla="*/ 2118360 w 2118360"/>
                <a:gd name="connsiteY4" fmla="*/ 422312 h 844005"/>
                <a:gd name="connsiteX0" fmla="*/ 0 w 2118360"/>
                <a:gd name="connsiteY0" fmla="*/ 498604 h 844097"/>
                <a:gd name="connsiteX1" fmla="*/ 558800 w 2118360"/>
                <a:gd name="connsiteY1" fmla="*/ 764 h 844097"/>
                <a:gd name="connsiteX2" fmla="*/ 1087120 w 2118360"/>
                <a:gd name="connsiteY2" fmla="*/ 402084 h 844097"/>
                <a:gd name="connsiteX3" fmla="*/ 1595120 w 2118360"/>
                <a:gd name="connsiteY3" fmla="*/ 844044 h 844097"/>
                <a:gd name="connsiteX4" fmla="*/ 2118360 w 2118360"/>
                <a:gd name="connsiteY4" fmla="*/ 422404 h 844097"/>
                <a:gd name="connsiteX0" fmla="*/ 0 w 2118360"/>
                <a:gd name="connsiteY0" fmla="*/ 498436 h 843889"/>
                <a:gd name="connsiteX1" fmla="*/ 558800 w 2118360"/>
                <a:gd name="connsiteY1" fmla="*/ 596 h 843889"/>
                <a:gd name="connsiteX2" fmla="*/ 1061720 w 2118360"/>
                <a:gd name="connsiteY2" fmla="*/ 412076 h 843889"/>
                <a:gd name="connsiteX3" fmla="*/ 1595120 w 2118360"/>
                <a:gd name="connsiteY3" fmla="*/ 843876 h 843889"/>
                <a:gd name="connsiteX4" fmla="*/ 2118360 w 2118360"/>
                <a:gd name="connsiteY4" fmla="*/ 422236 h 843889"/>
                <a:gd name="connsiteX0" fmla="*/ 0 w 2118360"/>
                <a:gd name="connsiteY0" fmla="*/ 498534 h 843987"/>
                <a:gd name="connsiteX1" fmla="*/ 558800 w 2118360"/>
                <a:gd name="connsiteY1" fmla="*/ 694 h 843987"/>
                <a:gd name="connsiteX2" fmla="*/ 1061720 w 2118360"/>
                <a:gd name="connsiteY2" fmla="*/ 412174 h 843987"/>
                <a:gd name="connsiteX3" fmla="*/ 1595120 w 2118360"/>
                <a:gd name="connsiteY3" fmla="*/ 843974 h 843987"/>
                <a:gd name="connsiteX4" fmla="*/ 2118360 w 2118360"/>
                <a:gd name="connsiteY4" fmla="*/ 422334 h 843987"/>
                <a:gd name="connsiteX0" fmla="*/ 0 w 2118360"/>
                <a:gd name="connsiteY0" fmla="*/ 428341 h 843323"/>
                <a:gd name="connsiteX1" fmla="*/ 558800 w 2118360"/>
                <a:gd name="connsiteY1" fmla="*/ 30 h 843323"/>
                <a:gd name="connsiteX2" fmla="*/ 1061720 w 2118360"/>
                <a:gd name="connsiteY2" fmla="*/ 411510 h 843323"/>
                <a:gd name="connsiteX3" fmla="*/ 1595120 w 2118360"/>
                <a:gd name="connsiteY3" fmla="*/ 843310 h 843323"/>
                <a:gd name="connsiteX4" fmla="*/ 2118360 w 2118360"/>
                <a:gd name="connsiteY4" fmla="*/ 421670 h 843323"/>
                <a:gd name="connsiteX0" fmla="*/ 0 w 2075187"/>
                <a:gd name="connsiteY0" fmla="*/ 428341 h 843313"/>
                <a:gd name="connsiteX1" fmla="*/ 558800 w 2075187"/>
                <a:gd name="connsiteY1" fmla="*/ 30 h 843313"/>
                <a:gd name="connsiteX2" fmla="*/ 1061720 w 2075187"/>
                <a:gd name="connsiteY2" fmla="*/ 411510 h 843313"/>
                <a:gd name="connsiteX3" fmla="*/ 1595120 w 2075187"/>
                <a:gd name="connsiteY3" fmla="*/ 843310 h 843313"/>
                <a:gd name="connsiteX4" fmla="*/ 2075187 w 2075187"/>
                <a:gd name="connsiteY4" fmla="*/ 416321 h 843313"/>
                <a:gd name="connsiteX0" fmla="*/ 0 w 2075187"/>
                <a:gd name="connsiteY0" fmla="*/ 623788 h 1056652"/>
                <a:gd name="connsiteX1" fmla="*/ 558800 w 2075187"/>
                <a:gd name="connsiteY1" fmla="*/ 195477 h 1056652"/>
                <a:gd name="connsiteX2" fmla="*/ 1148067 w 2075187"/>
                <a:gd name="connsiteY2" fmla="*/ 88156 h 1056652"/>
                <a:gd name="connsiteX3" fmla="*/ 1595120 w 2075187"/>
                <a:gd name="connsiteY3" fmla="*/ 1038757 h 1056652"/>
                <a:gd name="connsiteX4" fmla="*/ 2075187 w 2075187"/>
                <a:gd name="connsiteY4" fmla="*/ 611768 h 1056652"/>
                <a:gd name="connsiteX0" fmla="*/ 0 w 2075187"/>
                <a:gd name="connsiteY0" fmla="*/ 543591 h 976455"/>
                <a:gd name="connsiteX1" fmla="*/ 623560 w 2075187"/>
                <a:gd name="connsiteY1" fmla="*/ 505719 h 976455"/>
                <a:gd name="connsiteX2" fmla="*/ 1148067 w 2075187"/>
                <a:gd name="connsiteY2" fmla="*/ 7959 h 976455"/>
                <a:gd name="connsiteX3" fmla="*/ 1595120 w 2075187"/>
                <a:gd name="connsiteY3" fmla="*/ 958560 h 976455"/>
                <a:gd name="connsiteX4" fmla="*/ 2075187 w 2075187"/>
                <a:gd name="connsiteY4" fmla="*/ 531571 h 976455"/>
                <a:gd name="connsiteX0" fmla="*/ 0 w 2075187"/>
                <a:gd name="connsiteY0" fmla="*/ 535652 h 968516"/>
                <a:gd name="connsiteX1" fmla="*/ 623560 w 2075187"/>
                <a:gd name="connsiteY1" fmla="*/ 497780 h 968516"/>
                <a:gd name="connsiteX2" fmla="*/ 1148067 w 2075187"/>
                <a:gd name="connsiteY2" fmla="*/ 20 h 968516"/>
                <a:gd name="connsiteX3" fmla="*/ 1595120 w 2075187"/>
                <a:gd name="connsiteY3" fmla="*/ 950621 h 968516"/>
                <a:gd name="connsiteX4" fmla="*/ 2075187 w 2075187"/>
                <a:gd name="connsiteY4" fmla="*/ 523632 h 968516"/>
                <a:gd name="connsiteX0" fmla="*/ 0 w 2075187"/>
                <a:gd name="connsiteY0" fmla="*/ 567741 h 1002285"/>
                <a:gd name="connsiteX1" fmla="*/ 623560 w 2075187"/>
                <a:gd name="connsiteY1" fmla="*/ 529869 h 1002285"/>
                <a:gd name="connsiteX2" fmla="*/ 1047330 w 2075187"/>
                <a:gd name="connsiteY2" fmla="*/ 18 h 1002285"/>
                <a:gd name="connsiteX3" fmla="*/ 1595120 w 2075187"/>
                <a:gd name="connsiteY3" fmla="*/ 982710 h 1002285"/>
                <a:gd name="connsiteX4" fmla="*/ 2075187 w 2075187"/>
                <a:gd name="connsiteY4" fmla="*/ 555721 h 1002285"/>
                <a:gd name="connsiteX0" fmla="*/ 0 w 2075187"/>
                <a:gd name="connsiteY0" fmla="*/ 567753 h 697884"/>
                <a:gd name="connsiteX1" fmla="*/ 623560 w 2075187"/>
                <a:gd name="connsiteY1" fmla="*/ 529881 h 697884"/>
                <a:gd name="connsiteX2" fmla="*/ 1047330 w 2075187"/>
                <a:gd name="connsiteY2" fmla="*/ 30 h 697884"/>
                <a:gd name="connsiteX3" fmla="*/ 1465601 w 2075187"/>
                <a:gd name="connsiteY3" fmla="*/ 554845 h 697884"/>
                <a:gd name="connsiteX4" fmla="*/ 2075187 w 2075187"/>
                <a:gd name="connsiteY4" fmla="*/ 555733 h 697884"/>
                <a:gd name="connsiteX0" fmla="*/ 0 w 2075187"/>
                <a:gd name="connsiteY0" fmla="*/ 567746 h 697877"/>
                <a:gd name="connsiteX1" fmla="*/ 637951 w 2075187"/>
                <a:gd name="connsiteY1" fmla="*/ 578011 h 697877"/>
                <a:gd name="connsiteX2" fmla="*/ 1047330 w 2075187"/>
                <a:gd name="connsiteY2" fmla="*/ 23 h 697877"/>
                <a:gd name="connsiteX3" fmla="*/ 1465601 w 2075187"/>
                <a:gd name="connsiteY3" fmla="*/ 554838 h 697877"/>
                <a:gd name="connsiteX4" fmla="*/ 2075187 w 2075187"/>
                <a:gd name="connsiteY4" fmla="*/ 555726 h 697877"/>
                <a:gd name="connsiteX0" fmla="*/ 0 w 2075187"/>
                <a:gd name="connsiteY0" fmla="*/ 567746 h 594048"/>
                <a:gd name="connsiteX1" fmla="*/ 637951 w 2075187"/>
                <a:gd name="connsiteY1" fmla="*/ 578011 h 594048"/>
                <a:gd name="connsiteX2" fmla="*/ 1047330 w 2075187"/>
                <a:gd name="connsiteY2" fmla="*/ 23 h 594048"/>
                <a:gd name="connsiteX3" fmla="*/ 1465601 w 2075187"/>
                <a:gd name="connsiteY3" fmla="*/ 554838 h 594048"/>
                <a:gd name="connsiteX4" fmla="*/ 2075187 w 2075187"/>
                <a:gd name="connsiteY4" fmla="*/ 555726 h 594048"/>
                <a:gd name="connsiteX0" fmla="*/ 0 w 2075187"/>
                <a:gd name="connsiteY0" fmla="*/ 567743 h 593071"/>
                <a:gd name="connsiteX1" fmla="*/ 637951 w 2075187"/>
                <a:gd name="connsiteY1" fmla="*/ 578008 h 593071"/>
                <a:gd name="connsiteX2" fmla="*/ 1047330 w 2075187"/>
                <a:gd name="connsiteY2" fmla="*/ 20 h 593071"/>
                <a:gd name="connsiteX3" fmla="*/ 1465601 w 2075187"/>
                <a:gd name="connsiteY3" fmla="*/ 554835 h 593071"/>
                <a:gd name="connsiteX4" fmla="*/ 2075187 w 2075187"/>
                <a:gd name="connsiteY4" fmla="*/ 555723 h 593071"/>
                <a:gd name="connsiteX0" fmla="*/ 0 w 2075187"/>
                <a:gd name="connsiteY0" fmla="*/ 567743 h 578070"/>
                <a:gd name="connsiteX1" fmla="*/ 637951 w 2075187"/>
                <a:gd name="connsiteY1" fmla="*/ 578008 h 578070"/>
                <a:gd name="connsiteX2" fmla="*/ 1047330 w 2075187"/>
                <a:gd name="connsiteY2" fmla="*/ 20 h 578070"/>
                <a:gd name="connsiteX3" fmla="*/ 1465601 w 2075187"/>
                <a:gd name="connsiteY3" fmla="*/ 554835 h 578070"/>
                <a:gd name="connsiteX4" fmla="*/ 2075187 w 2075187"/>
                <a:gd name="connsiteY4" fmla="*/ 555723 h 578070"/>
                <a:gd name="connsiteX0" fmla="*/ 0 w 2075187"/>
                <a:gd name="connsiteY0" fmla="*/ 567724 h 567725"/>
                <a:gd name="connsiteX1" fmla="*/ 616365 w 2075187"/>
                <a:gd name="connsiteY1" fmla="*/ 551246 h 567725"/>
                <a:gd name="connsiteX2" fmla="*/ 1047330 w 2075187"/>
                <a:gd name="connsiteY2" fmla="*/ 1 h 567725"/>
                <a:gd name="connsiteX3" fmla="*/ 1465601 w 2075187"/>
                <a:gd name="connsiteY3" fmla="*/ 554816 h 567725"/>
                <a:gd name="connsiteX4" fmla="*/ 2075187 w 2075187"/>
                <a:gd name="connsiteY4" fmla="*/ 555704 h 567725"/>
                <a:gd name="connsiteX0" fmla="*/ 0 w 2075187"/>
                <a:gd name="connsiteY0" fmla="*/ 567724 h 568412"/>
                <a:gd name="connsiteX1" fmla="*/ 616365 w 2075187"/>
                <a:gd name="connsiteY1" fmla="*/ 551246 h 568412"/>
                <a:gd name="connsiteX2" fmla="*/ 1047330 w 2075187"/>
                <a:gd name="connsiteY2" fmla="*/ 1 h 568412"/>
                <a:gd name="connsiteX3" fmla="*/ 1465601 w 2075187"/>
                <a:gd name="connsiteY3" fmla="*/ 554816 h 568412"/>
                <a:gd name="connsiteX4" fmla="*/ 2075187 w 2075187"/>
                <a:gd name="connsiteY4" fmla="*/ 555704 h 568412"/>
                <a:gd name="connsiteX0" fmla="*/ 0 w 2075187"/>
                <a:gd name="connsiteY0" fmla="*/ 568078 h 568766"/>
                <a:gd name="connsiteX1" fmla="*/ 616365 w 2075187"/>
                <a:gd name="connsiteY1" fmla="*/ 551600 h 568766"/>
                <a:gd name="connsiteX2" fmla="*/ 1047330 w 2075187"/>
                <a:gd name="connsiteY2" fmla="*/ 355 h 568766"/>
                <a:gd name="connsiteX3" fmla="*/ 1465601 w 2075187"/>
                <a:gd name="connsiteY3" fmla="*/ 555170 h 568766"/>
                <a:gd name="connsiteX4" fmla="*/ 2075187 w 2075187"/>
                <a:gd name="connsiteY4" fmla="*/ 556058 h 568766"/>
                <a:gd name="connsiteX0" fmla="*/ 0 w 2075187"/>
                <a:gd name="connsiteY0" fmla="*/ 567724 h 568412"/>
                <a:gd name="connsiteX1" fmla="*/ 616365 w 2075187"/>
                <a:gd name="connsiteY1" fmla="*/ 551246 h 568412"/>
                <a:gd name="connsiteX2" fmla="*/ 1047330 w 2075187"/>
                <a:gd name="connsiteY2" fmla="*/ 1 h 568412"/>
                <a:gd name="connsiteX3" fmla="*/ 1465601 w 2075187"/>
                <a:gd name="connsiteY3" fmla="*/ 554816 h 568412"/>
                <a:gd name="connsiteX4" fmla="*/ 2075187 w 2075187"/>
                <a:gd name="connsiteY4" fmla="*/ 555704 h 568412"/>
                <a:gd name="connsiteX0" fmla="*/ 0 w 2075187"/>
                <a:gd name="connsiteY0" fmla="*/ 567722 h 599519"/>
                <a:gd name="connsiteX1" fmla="*/ 616365 w 2075187"/>
                <a:gd name="connsiteY1" fmla="*/ 551244 h 599519"/>
                <a:gd name="connsiteX2" fmla="*/ 1047330 w 2075187"/>
                <a:gd name="connsiteY2" fmla="*/ 0 h 599519"/>
                <a:gd name="connsiteX3" fmla="*/ 1465601 w 2075187"/>
                <a:gd name="connsiteY3" fmla="*/ 554814 h 599519"/>
                <a:gd name="connsiteX4" fmla="*/ 2075187 w 2075187"/>
                <a:gd name="connsiteY4" fmla="*/ 555702 h 599519"/>
                <a:gd name="connsiteX0" fmla="*/ 0 w 2075187"/>
                <a:gd name="connsiteY0" fmla="*/ 567906 h 599703"/>
                <a:gd name="connsiteX1" fmla="*/ 616365 w 2075187"/>
                <a:gd name="connsiteY1" fmla="*/ 551428 h 599703"/>
                <a:gd name="connsiteX2" fmla="*/ 1047330 w 2075187"/>
                <a:gd name="connsiteY2" fmla="*/ 184 h 599703"/>
                <a:gd name="connsiteX3" fmla="*/ 1444014 w 2075187"/>
                <a:gd name="connsiteY3" fmla="*/ 490817 h 599703"/>
                <a:gd name="connsiteX4" fmla="*/ 2075187 w 2075187"/>
                <a:gd name="connsiteY4" fmla="*/ 555886 h 599703"/>
                <a:gd name="connsiteX0" fmla="*/ 0 w 2075187"/>
                <a:gd name="connsiteY0" fmla="*/ 567722 h 570729"/>
                <a:gd name="connsiteX1" fmla="*/ 652342 w 2075187"/>
                <a:gd name="connsiteY1" fmla="*/ 487063 h 570729"/>
                <a:gd name="connsiteX2" fmla="*/ 1047330 w 2075187"/>
                <a:gd name="connsiteY2" fmla="*/ 0 h 570729"/>
                <a:gd name="connsiteX3" fmla="*/ 1444014 w 2075187"/>
                <a:gd name="connsiteY3" fmla="*/ 490633 h 570729"/>
                <a:gd name="connsiteX4" fmla="*/ 2075187 w 2075187"/>
                <a:gd name="connsiteY4" fmla="*/ 555702 h 570729"/>
                <a:gd name="connsiteX0" fmla="*/ 0 w 2075187"/>
                <a:gd name="connsiteY0" fmla="*/ 540981 h 543392"/>
                <a:gd name="connsiteX1" fmla="*/ 652342 w 2075187"/>
                <a:gd name="connsiteY1" fmla="*/ 460322 h 543392"/>
                <a:gd name="connsiteX2" fmla="*/ 1058124 w 2075187"/>
                <a:gd name="connsiteY2" fmla="*/ 1 h 543392"/>
                <a:gd name="connsiteX3" fmla="*/ 1444014 w 2075187"/>
                <a:gd name="connsiteY3" fmla="*/ 463892 h 543392"/>
                <a:gd name="connsiteX4" fmla="*/ 2075187 w 2075187"/>
                <a:gd name="connsiteY4" fmla="*/ 528961 h 543392"/>
                <a:gd name="connsiteX0" fmla="*/ 0 w 2057199"/>
                <a:gd name="connsiteY0" fmla="*/ 540981 h 543390"/>
                <a:gd name="connsiteX1" fmla="*/ 652342 w 2057199"/>
                <a:gd name="connsiteY1" fmla="*/ 460322 h 543390"/>
                <a:gd name="connsiteX2" fmla="*/ 1058124 w 2057199"/>
                <a:gd name="connsiteY2" fmla="*/ 1 h 543390"/>
                <a:gd name="connsiteX3" fmla="*/ 1444014 w 2057199"/>
                <a:gd name="connsiteY3" fmla="*/ 463892 h 543390"/>
                <a:gd name="connsiteX4" fmla="*/ 2057199 w 2057199"/>
                <a:gd name="connsiteY4" fmla="*/ 536984 h 543390"/>
                <a:gd name="connsiteX0" fmla="*/ 0 w 2006830"/>
                <a:gd name="connsiteY0" fmla="*/ 543656 h 545789"/>
                <a:gd name="connsiteX1" fmla="*/ 601973 w 2006830"/>
                <a:gd name="connsiteY1" fmla="*/ 460322 h 545789"/>
                <a:gd name="connsiteX2" fmla="*/ 1007755 w 2006830"/>
                <a:gd name="connsiteY2" fmla="*/ 1 h 545789"/>
                <a:gd name="connsiteX3" fmla="*/ 1393645 w 2006830"/>
                <a:gd name="connsiteY3" fmla="*/ 463892 h 545789"/>
                <a:gd name="connsiteX4" fmla="*/ 2006830 w 2006830"/>
                <a:gd name="connsiteY4" fmla="*/ 536984 h 545789"/>
                <a:gd name="connsiteX0" fmla="*/ 0 w 2006830"/>
                <a:gd name="connsiteY0" fmla="*/ 543658 h 545509"/>
                <a:gd name="connsiteX1" fmla="*/ 630755 w 2006830"/>
                <a:gd name="connsiteY1" fmla="*/ 457650 h 545509"/>
                <a:gd name="connsiteX2" fmla="*/ 1007755 w 2006830"/>
                <a:gd name="connsiteY2" fmla="*/ 3 h 545509"/>
                <a:gd name="connsiteX3" fmla="*/ 1393645 w 2006830"/>
                <a:gd name="connsiteY3" fmla="*/ 463894 h 545509"/>
                <a:gd name="connsiteX4" fmla="*/ 2006830 w 2006830"/>
                <a:gd name="connsiteY4" fmla="*/ 536986 h 54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6830" h="545509">
                  <a:moveTo>
                    <a:pt x="0" y="543658"/>
                  </a:moveTo>
                  <a:cubicBezTo>
                    <a:pt x="343719" y="549110"/>
                    <a:pt x="462796" y="548259"/>
                    <a:pt x="630755" y="457650"/>
                  </a:cubicBezTo>
                  <a:cubicBezTo>
                    <a:pt x="798714" y="367041"/>
                    <a:pt x="880607" y="-1038"/>
                    <a:pt x="1007755" y="3"/>
                  </a:cubicBezTo>
                  <a:cubicBezTo>
                    <a:pt x="1134903" y="1044"/>
                    <a:pt x="1227133" y="374397"/>
                    <a:pt x="1393645" y="463894"/>
                  </a:cubicBezTo>
                  <a:cubicBezTo>
                    <a:pt x="1560157" y="553391"/>
                    <a:pt x="1548821" y="526836"/>
                    <a:pt x="2006830" y="536986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9595401" y="3978886"/>
            <a:ext cx="934720" cy="934720"/>
            <a:chOff x="9028430" y="3809789"/>
            <a:chExt cx="934720" cy="934720"/>
          </a:xfrm>
        </p:grpSpPr>
        <p:cxnSp>
          <p:nvCxnSpPr>
            <p:cNvPr id="39" name="Straight Connector 38"/>
            <p:cNvCxnSpPr/>
            <p:nvPr/>
          </p:nvCxnSpPr>
          <p:spPr>
            <a:xfrm flipH="1">
              <a:off x="9182100" y="39497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9520767" y="39497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9028430" y="3809789"/>
              <a:ext cx="934720" cy="93472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47" name="Straight Connector 46"/>
            <p:cNvCxnSpPr>
              <a:stCxn id="46" idx="0"/>
              <a:endCxn id="46" idx="4"/>
            </p:cNvCxnSpPr>
            <p:nvPr/>
          </p:nvCxnSpPr>
          <p:spPr>
            <a:xfrm>
              <a:off x="9495790" y="380978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46" idx="2"/>
              <a:endCxn id="46" idx="6"/>
            </p:cNvCxnSpPr>
            <p:nvPr/>
          </p:nvCxnSpPr>
          <p:spPr>
            <a:xfrm>
              <a:off x="9028430" y="427714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9334500" y="41021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9673167" y="41021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9097434" y="4436533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0" name="Group 119"/>
          <p:cNvGrpSpPr/>
          <p:nvPr/>
        </p:nvGrpSpPr>
        <p:grpSpPr>
          <a:xfrm>
            <a:off x="7620504" y="1874233"/>
            <a:ext cx="934720" cy="934720"/>
            <a:chOff x="6714808" y="1534599"/>
            <a:chExt cx="934720" cy="934720"/>
          </a:xfrm>
        </p:grpSpPr>
        <p:sp>
          <p:nvSpPr>
            <p:cNvPr id="34" name="Oval 33"/>
            <p:cNvSpPr/>
            <p:nvPr/>
          </p:nvSpPr>
          <p:spPr>
            <a:xfrm>
              <a:off x="6714808" y="1534599"/>
              <a:ext cx="934720" cy="93472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35" name="Straight Connector 34"/>
            <p:cNvCxnSpPr>
              <a:stCxn id="34" idx="0"/>
              <a:endCxn id="34" idx="4"/>
            </p:cNvCxnSpPr>
            <p:nvPr/>
          </p:nvCxnSpPr>
          <p:spPr>
            <a:xfrm>
              <a:off x="7182168" y="153459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34" idx="2"/>
              <a:endCxn id="34" idx="6"/>
            </p:cNvCxnSpPr>
            <p:nvPr/>
          </p:nvCxnSpPr>
          <p:spPr>
            <a:xfrm>
              <a:off x="6714808" y="200195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34" idx="7"/>
            </p:cNvCxnSpPr>
            <p:nvPr/>
          </p:nvCxnSpPr>
          <p:spPr>
            <a:xfrm flipH="1">
              <a:off x="7182169" y="1671486"/>
              <a:ext cx="330472" cy="33047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6843500" y="1648249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Straight Connector 57"/>
            <p:cNvCxnSpPr>
              <a:stCxn id="34" idx="7"/>
            </p:cNvCxnSpPr>
            <p:nvPr/>
          </p:nvCxnSpPr>
          <p:spPr>
            <a:xfrm flipH="1">
              <a:off x="7511920" y="1671486"/>
              <a:ext cx="721" cy="3258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7177829" y="1660766"/>
              <a:ext cx="2169" cy="341194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7511920" y="1881596"/>
              <a:ext cx="116547" cy="118042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/>
            <p:cNvCxnSpPr>
              <a:stCxn id="34" idx="1"/>
            </p:cNvCxnSpPr>
            <p:nvPr/>
          </p:nvCxnSpPr>
          <p:spPr>
            <a:xfrm flipH="1">
              <a:off x="6839162" y="1671486"/>
              <a:ext cx="12533" cy="311196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1" name="Group 120"/>
          <p:cNvGrpSpPr/>
          <p:nvPr/>
        </p:nvGrpSpPr>
        <p:grpSpPr>
          <a:xfrm>
            <a:off x="6513207" y="4165057"/>
            <a:ext cx="934720" cy="934720"/>
            <a:chOff x="5886185" y="3908154"/>
            <a:chExt cx="934720" cy="934720"/>
          </a:xfrm>
        </p:grpSpPr>
        <p:sp>
          <p:nvSpPr>
            <p:cNvPr id="81" name="Oval 80"/>
            <p:cNvSpPr/>
            <p:nvPr/>
          </p:nvSpPr>
          <p:spPr>
            <a:xfrm>
              <a:off x="5886185" y="3908154"/>
              <a:ext cx="934720" cy="93472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82" name="Straight Connector 81"/>
            <p:cNvCxnSpPr>
              <a:stCxn id="81" idx="0"/>
              <a:endCxn id="81" idx="4"/>
            </p:cNvCxnSpPr>
            <p:nvPr/>
          </p:nvCxnSpPr>
          <p:spPr>
            <a:xfrm>
              <a:off x="6353545" y="3908154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81" idx="2"/>
              <a:endCxn id="81" idx="6"/>
            </p:cNvCxnSpPr>
            <p:nvPr/>
          </p:nvCxnSpPr>
          <p:spPr>
            <a:xfrm>
              <a:off x="5886185" y="4375514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H="1">
              <a:off x="6178973" y="4021804"/>
              <a:ext cx="174573" cy="34717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6" name="Straight Connector 85"/>
            <p:cNvCxnSpPr>
              <a:endCxn id="81" idx="6"/>
            </p:cNvCxnSpPr>
            <p:nvPr/>
          </p:nvCxnSpPr>
          <p:spPr>
            <a:xfrm>
              <a:off x="6543833" y="4375513"/>
              <a:ext cx="277072" cy="1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Straight Connector 88"/>
            <p:cNvCxnSpPr>
              <a:endCxn id="81" idx="2"/>
            </p:cNvCxnSpPr>
            <p:nvPr/>
          </p:nvCxnSpPr>
          <p:spPr>
            <a:xfrm flipH="1">
              <a:off x="5886185" y="4375513"/>
              <a:ext cx="283159" cy="1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6356349" y="4023920"/>
              <a:ext cx="181398" cy="345057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3" name="Group 122"/>
          <p:cNvGrpSpPr/>
          <p:nvPr/>
        </p:nvGrpSpPr>
        <p:grpSpPr>
          <a:xfrm>
            <a:off x="9717191" y="727906"/>
            <a:ext cx="704426" cy="704426"/>
            <a:chOff x="9028430" y="3809789"/>
            <a:chExt cx="934720" cy="934720"/>
          </a:xfrm>
        </p:grpSpPr>
        <p:cxnSp>
          <p:nvCxnSpPr>
            <p:cNvPr id="124" name="Straight Connector 123"/>
            <p:cNvCxnSpPr/>
            <p:nvPr/>
          </p:nvCxnSpPr>
          <p:spPr>
            <a:xfrm flipH="1">
              <a:off x="9182100" y="39497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9520767" y="39497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26" name="Oval 125"/>
            <p:cNvSpPr/>
            <p:nvPr/>
          </p:nvSpPr>
          <p:spPr>
            <a:xfrm>
              <a:off x="9028430" y="3809789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27" name="Straight Connector 126"/>
            <p:cNvCxnSpPr>
              <a:stCxn id="126" idx="0"/>
              <a:endCxn id="126" idx="4"/>
            </p:cNvCxnSpPr>
            <p:nvPr/>
          </p:nvCxnSpPr>
          <p:spPr>
            <a:xfrm>
              <a:off x="9495790" y="380978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26" idx="2"/>
              <a:endCxn id="126" idx="6"/>
            </p:cNvCxnSpPr>
            <p:nvPr/>
          </p:nvCxnSpPr>
          <p:spPr>
            <a:xfrm>
              <a:off x="9028430" y="427714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 flipH="1">
              <a:off x="9334500" y="41021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>
              <a:off x="9673167" y="41021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9097434" y="4436533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2" name="Group 131"/>
          <p:cNvGrpSpPr/>
          <p:nvPr/>
        </p:nvGrpSpPr>
        <p:grpSpPr>
          <a:xfrm>
            <a:off x="8550002" y="717969"/>
            <a:ext cx="724301" cy="724301"/>
            <a:chOff x="8317230" y="2096347"/>
            <a:chExt cx="934720" cy="934720"/>
          </a:xfrm>
        </p:grpSpPr>
        <p:sp>
          <p:nvSpPr>
            <p:cNvPr id="133" name="Oval 132"/>
            <p:cNvSpPr/>
            <p:nvPr/>
          </p:nvSpPr>
          <p:spPr>
            <a:xfrm>
              <a:off x="8317230" y="2096347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34" name="Straight Connector 133"/>
            <p:cNvCxnSpPr>
              <a:stCxn id="133" idx="0"/>
              <a:endCxn id="133" idx="4"/>
            </p:cNvCxnSpPr>
            <p:nvPr/>
          </p:nvCxnSpPr>
          <p:spPr>
            <a:xfrm>
              <a:off x="8784590" y="2096347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33" idx="2"/>
              <a:endCxn id="133" idx="6"/>
            </p:cNvCxnSpPr>
            <p:nvPr/>
          </p:nvCxnSpPr>
          <p:spPr>
            <a:xfrm>
              <a:off x="8317230" y="2563707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Freeform 135"/>
            <p:cNvSpPr/>
            <p:nvPr/>
          </p:nvSpPr>
          <p:spPr>
            <a:xfrm>
              <a:off x="8339455" y="2243232"/>
              <a:ext cx="885508" cy="323829"/>
            </a:xfrm>
            <a:custGeom>
              <a:avLst/>
              <a:gdLst>
                <a:gd name="connsiteX0" fmla="*/ 0 w 2438400"/>
                <a:gd name="connsiteY0" fmla="*/ 569141 h 969691"/>
                <a:gd name="connsiteX1" fmla="*/ 553720 w 2438400"/>
                <a:gd name="connsiteY1" fmla="*/ 181 h 969691"/>
                <a:gd name="connsiteX2" fmla="*/ 1183640 w 2438400"/>
                <a:gd name="connsiteY2" fmla="*/ 619941 h 969691"/>
                <a:gd name="connsiteX3" fmla="*/ 1788160 w 2438400"/>
                <a:gd name="connsiteY3" fmla="*/ 965381 h 969691"/>
                <a:gd name="connsiteX4" fmla="*/ 2438400 w 2438400"/>
                <a:gd name="connsiteY4" fmla="*/ 391341 h 969691"/>
                <a:gd name="connsiteX0" fmla="*/ 0 w 2438400"/>
                <a:gd name="connsiteY0" fmla="*/ 569172 h 966272"/>
                <a:gd name="connsiteX1" fmla="*/ 553720 w 2438400"/>
                <a:gd name="connsiteY1" fmla="*/ 212 h 966272"/>
                <a:gd name="connsiteX2" fmla="*/ 1087120 w 2438400"/>
                <a:gd name="connsiteY2" fmla="*/ 508212 h 966272"/>
                <a:gd name="connsiteX3" fmla="*/ 1788160 w 2438400"/>
                <a:gd name="connsiteY3" fmla="*/ 965412 h 966272"/>
                <a:gd name="connsiteX4" fmla="*/ 2438400 w 2438400"/>
                <a:gd name="connsiteY4" fmla="*/ 391372 h 966272"/>
                <a:gd name="connsiteX0" fmla="*/ 0 w 2438400"/>
                <a:gd name="connsiteY0" fmla="*/ 569142 h 966110"/>
                <a:gd name="connsiteX1" fmla="*/ 553720 w 2438400"/>
                <a:gd name="connsiteY1" fmla="*/ 182 h 966110"/>
                <a:gd name="connsiteX2" fmla="*/ 1087120 w 2438400"/>
                <a:gd name="connsiteY2" fmla="*/ 508182 h 966110"/>
                <a:gd name="connsiteX3" fmla="*/ 1788160 w 2438400"/>
                <a:gd name="connsiteY3" fmla="*/ 965382 h 966110"/>
                <a:gd name="connsiteX4" fmla="*/ 2438400 w 2438400"/>
                <a:gd name="connsiteY4" fmla="*/ 391342 h 966110"/>
                <a:gd name="connsiteX0" fmla="*/ 0 w 2438400"/>
                <a:gd name="connsiteY0" fmla="*/ 604965 h 966373"/>
                <a:gd name="connsiteX1" fmla="*/ 553720 w 2438400"/>
                <a:gd name="connsiteY1" fmla="*/ 445 h 966373"/>
                <a:gd name="connsiteX2" fmla="*/ 1087120 w 2438400"/>
                <a:gd name="connsiteY2" fmla="*/ 508445 h 966373"/>
                <a:gd name="connsiteX3" fmla="*/ 1788160 w 2438400"/>
                <a:gd name="connsiteY3" fmla="*/ 965645 h 966373"/>
                <a:gd name="connsiteX4" fmla="*/ 2438400 w 2438400"/>
                <a:gd name="connsiteY4" fmla="*/ 391605 h 966373"/>
                <a:gd name="connsiteX0" fmla="*/ 0 w 2118360"/>
                <a:gd name="connsiteY0" fmla="*/ 604965 h 965694"/>
                <a:gd name="connsiteX1" fmla="*/ 553720 w 2118360"/>
                <a:gd name="connsiteY1" fmla="*/ 445 h 965694"/>
                <a:gd name="connsiteX2" fmla="*/ 1087120 w 2118360"/>
                <a:gd name="connsiteY2" fmla="*/ 508445 h 965694"/>
                <a:gd name="connsiteX3" fmla="*/ 1788160 w 2118360"/>
                <a:gd name="connsiteY3" fmla="*/ 965645 h 965694"/>
                <a:gd name="connsiteX4" fmla="*/ 2118360 w 2118360"/>
                <a:gd name="connsiteY4" fmla="*/ 528765 h 965694"/>
                <a:gd name="connsiteX0" fmla="*/ 0 w 2118360"/>
                <a:gd name="connsiteY0" fmla="*/ 605033 h 950526"/>
                <a:gd name="connsiteX1" fmla="*/ 553720 w 2118360"/>
                <a:gd name="connsiteY1" fmla="*/ 513 h 950526"/>
                <a:gd name="connsiteX2" fmla="*/ 1087120 w 2118360"/>
                <a:gd name="connsiteY2" fmla="*/ 508513 h 950526"/>
                <a:gd name="connsiteX3" fmla="*/ 1595120 w 2118360"/>
                <a:gd name="connsiteY3" fmla="*/ 950473 h 950526"/>
                <a:gd name="connsiteX4" fmla="*/ 2118360 w 2118360"/>
                <a:gd name="connsiteY4" fmla="*/ 528833 h 950526"/>
                <a:gd name="connsiteX0" fmla="*/ 0 w 2118360"/>
                <a:gd name="connsiteY0" fmla="*/ 498512 h 844005"/>
                <a:gd name="connsiteX1" fmla="*/ 558800 w 2118360"/>
                <a:gd name="connsiteY1" fmla="*/ 672 h 844005"/>
                <a:gd name="connsiteX2" fmla="*/ 1087120 w 2118360"/>
                <a:gd name="connsiteY2" fmla="*/ 401992 h 844005"/>
                <a:gd name="connsiteX3" fmla="*/ 1595120 w 2118360"/>
                <a:gd name="connsiteY3" fmla="*/ 843952 h 844005"/>
                <a:gd name="connsiteX4" fmla="*/ 2118360 w 2118360"/>
                <a:gd name="connsiteY4" fmla="*/ 422312 h 844005"/>
                <a:gd name="connsiteX0" fmla="*/ 0 w 2118360"/>
                <a:gd name="connsiteY0" fmla="*/ 498604 h 844097"/>
                <a:gd name="connsiteX1" fmla="*/ 558800 w 2118360"/>
                <a:gd name="connsiteY1" fmla="*/ 764 h 844097"/>
                <a:gd name="connsiteX2" fmla="*/ 1087120 w 2118360"/>
                <a:gd name="connsiteY2" fmla="*/ 402084 h 844097"/>
                <a:gd name="connsiteX3" fmla="*/ 1595120 w 2118360"/>
                <a:gd name="connsiteY3" fmla="*/ 844044 h 844097"/>
                <a:gd name="connsiteX4" fmla="*/ 2118360 w 2118360"/>
                <a:gd name="connsiteY4" fmla="*/ 422404 h 844097"/>
                <a:gd name="connsiteX0" fmla="*/ 0 w 2118360"/>
                <a:gd name="connsiteY0" fmla="*/ 498436 h 843889"/>
                <a:gd name="connsiteX1" fmla="*/ 558800 w 2118360"/>
                <a:gd name="connsiteY1" fmla="*/ 596 h 843889"/>
                <a:gd name="connsiteX2" fmla="*/ 1061720 w 2118360"/>
                <a:gd name="connsiteY2" fmla="*/ 412076 h 843889"/>
                <a:gd name="connsiteX3" fmla="*/ 1595120 w 2118360"/>
                <a:gd name="connsiteY3" fmla="*/ 843876 h 843889"/>
                <a:gd name="connsiteX4" fmla="*/ 2118360 w 2118360"/>
                <a:gd name="connsiteY4" fmla="*/ 422236 h 843889"/>
                <a:gd name="connsiteX0" fmla="*/ 0 w 2118360"/>
                <a:gd name="connsiteY0" fmla="*/ 498534 h 843987"/>
                <a:gd name="connsiteX1" fmla="*/ 558800 w 2118360"/>
                <a:gd name="connsiteY1" fmla="*/ 694 h 843987"/>
                <a:gd name="connsiteX2" fmla="*/ 1061720 w 2118360"/>
                <a:gd name="connsiteY2" fmla="*/ 412174 h 843987"/>
                <a:gd name="connsiteX3" fmla="*/ 1595120 w 2118360"/>
                <a:gd name="connsiteY3" fmla="*/ 843974 h 843987"/>
                <a:gd name="connsiteX4" fmla="*/ 2118360 w 2118360"/>
                <a:gd name="connsiteY4" fmla="*/ 422334 h 843987"/>
                <a:gd name="connsiteX0" fmla="*/ 0 w 2118360"/>
                <a:gd name="connsiteY0" fmla="*/ 428341 h 843323"/>
                <a:gd name="connsiteX1" fmla="*/ 558800 w 2118360"/>
                <a:gd name="connsiteY1" fmla="*/ 30 h 843323"/>
                <a:gd name="connsiteX2" fmla="*/ 1061720 w 2118360"/>
                <a:gd name="connsiteY2" fmla="*/ 411510 h 843323"/>
                <a:gd name="connsiteX3" fmla="*/ 1595120 w 2118360"/>
                <a:gd name="connsiteY3" fmla="*/ 843310 h 843323"/>
                <a:gd name="connsiteX4" fmla="*/ 2118360 w 2118360"/>
                <a:gd name="connsiteY4" fmla="*/ 421670 h 843323"/>
                <a:gd name="connsiteX0" fmla="*/ 0 w 2075187"/>
                <a:gd name="connsiteY0" fmla="*/ 428341 h 843313"/>
                <a:gd name="connsiteX1" fmla="*/ 558800 w 2075187"/>
                <a:gd name="connsiteY1" fmla="*/ 30 h 843313"/>
                <a:gd name="connsiteX2" fmla="*/ 1061720 w 2075187"/>
                <a:gd name="connsiteY2" fmla="*/ 411510 h 843313"/>
                <a:gd name="connsiteX3" fmla="*/ 1595120 w 2075187"/>
                <a:gd name="connsiteY3" fmla="*/ 843310 h 843313"/>
                <a:gd name="connsiteX4" fmla="*/ 2075187 w 2075187"/>
                <a:gd name="connsiteY4" fmla="*/ 416321 h 843313"/>
                <a:gd name="connsiteX0" fmla="*/ 0 w 2075187"/>
                <a:gd name="connsiteY0" fmla="*/ 623788 h 1056652"/>
                <a:gd name="connsiteX1" fmla="*/ 558800 w 2075187"/>
                <a:gd name="connsiteY1" fmla="*/ 195477 h 1056652"/>
                <a:gd name="connsiteX2" fmla="*/ 1148067 w 2075187"/>
                <a:gd name="connsiteY2" fmla="*/ 88156 h 1056652"/>
                <a:gd name="connsiteX3" fmla="*/ 1595120 w 2075187"/>
                <a:gd name="connsiteY3" fmla="*/ 1038757 h 1056652"/>
                <a:gd name="connsiteX4" fmla="*/ 2075187 w 2075187"/>
                <a:gd name="connsiteY4" fmla="*/ 611768 h 1056652"/>
                <a:gd name="connsiteX0" fmla="*/ 0 w 2075187"/>
                <a:gd name="connsiteY0" fmla="*/ 543591 h 976455"/>
                <a:gd name="connsiteX1" fmla="*/ 623560 w 2075187"/>
                <a:gd name="connsiteY1" fmla="*/ 505719 h 976455"/>
                <a:gd name="connsiteX2" fmla="*/ 1148067 w 2075187"/>
                <a:gd name="connsiteY2" fmla="*/ 7959 h 976455"/>
                <a:gd name="connsiteX3" fmla="*/ 1595120 w 2075187"/>
                <a:gd name="connsiteY3" fmla="*/ 958560 h 976455"/>
                <a:gd name="connsiteX4" fmla="*/ 2075187 w 2075187"/>
                <a:gd name="connsiteY4" fmla="*/ 531571 h 976455"/>
                <a:gd name="connsiteX0" fmla="*/ 0 w 2075187"/>
                <a:gd name="connsiteY0" fmla="*/ 535652 h 968516"/>
                <a:gd name="connsiteX1" fmla="*/ 623560 w 2075187"/>
                <a:gd name="connsiteY1" fmla="*/ 497780 h 968516"/>
                <a:gd name="connsiteX2" fmla="*/ 1148067 w 2075187"/>
                <a:gd name="connsiteY2" fmla="*/ 20 h 968516"/>
                <a:gd name="connsiteX3" fmla="*/ 1595120 w 2075187"/>
                <a:gd name="connsiteY3" fmla="*/ 950621 h 968516"/>
                <a:gd name="connsiteX4" fmla="*/ 2075187 w 2075187"/>
                <a:gd name="connsiteY4" fmla="*/ 523632 h 968516"/>
                <a:gd name="connsiteX0" fmla="*/ 0 w 2075187"/>
                <a:gd name="connsiteY0" fmla="*/ 567741 h 1002285"/>
                <a:gd name="connsiteX1" fmla="*/ 623560 w 2075187"/>
                <a:gd name="connsiteY1" fmla="*/ 529869 h 1002285"/>
                <a:gd name="connsiteX2" fmla="*/ 1047330 w 2075187"/>
                <a:gd name="connsiteY2" fmla="*/ 18 h 1002285"/>
                <a:gd name="connsiteX3" fmla="*/ 1595120 w 2075187"/>
                <a:gd name="connsiteY3" fmla="*/ 982710 h 1002285"/>
                <a:gd name="connsiteX4" fmla="*/ 2075187 w 2075187"/>
                <a:gd name="connsiteY4" fmla="*/ 555721 h 1002285"/>
                <a:gd name="connsiteX0" fmla="*/ 0 w 2075187"/>
                <a:gd name="connsiteY0" fmla="*/ 567753 h 697884"/>
                <a:gd name="connsiteX1" fmla="*/ 623560 w 2075187"/>
                <a:gd name="connsiteY1" fmla="*/ 529881 h 697884"/>
                <a:gd name="connsiteX2" fmla="*/ 1047330 w 2075187"/>
                <a:gd name="connsiteY2" fmla="*/ 30 h 697884"/>
                <a:gd name="connsiteX3" fmla="*/ 1465601 w 2075187"/>
                <a:gd name="connsiteY3" fmla="*/ 554845 h 697884"/>
                <a:gd name="connsiteX4" fmla="*/ 2075187 w 2075187"/>
                <a:gd name="connsiteY4" fmla="*/ 555733 h 697884"/>
                <a:gd name="connsiteX0" fmla="*/ 0 w 2075187"/>
                <a:gd name="connsiteY0" fmla="*/ 567746 h 697877"/>
                <a:gd name="connsiteX1" fmla="*/ 637951 w 2075187"/>
                <a:gd name="connsiteY1" fmla="*/ 578011 h 697877"/>
                <a:gd name="connsiteX2" fmla="*/ 1047330 w 2075187"/>
                <a:gd name="connsiteY2" fmla="*/ 23 h 697877"/>
                <a:gd name="connsiteX3" fmla="*/ 1465601 w 2075187"/>
                <a:gd name="connsiteY3" fmla="*/ 554838 h 697877"/>
                <a:gd name="connsiteX4" fmla="*/ 2075187 w 2075187"/>
                <a:gd name="connsiteY4" fmla="*/ 555726 h 697877"/>
                <a:gd name="connsiteX0" fmla="*/ 0 w 2075187"/>
                <a:gd name="connsiteY0" fmla="*/ 567746 h 594048"/>
                <a:gd name="connsiteX1" fmla="*/ 637951 w 2075187"/>
                <a:gd name="connsiteY1" fmla="*/ 578011 h 594048"/>
                <a:gd name="connsiteX2" fmla="*/ 1047330 w 2075187"/>
                <a:gd name="connsiteY2" fmla="*/ 23 h 594048"/>
                <a:gd name="connsiteX3" fmla="*/ 1465601 w 2075187"/>
                <a:gd name="connsiteY3" fmla="*/ 554838 h 594048"/>
                <a:gd name="connsiteX4" fmla="*/ 2075187 w 2075187"/>
                <a:gd name="connsiteY4" fmla="*/ 555726 h 594048"/>
                <a:gd name="connsiteX0" fmla="*/ 0 w 2075187"/>
                <a:gd name="connsiteY0" fmla="*/ 567743 h 593071"/>
                <a:gd name="connsiteX1" fmla="*/ 637951 w 2075187"/>
                <a:gd name="connsiteY1" fmla="*/ 578008 h 593071"/>
                <a:gd name="connsiteX2" fmla="*/ 1047330 w 2075187"/>
                <a:gd name="connsiteY2" fmla="*/ 20 h 593071"/>
                <a:gd name="connsiteX3" fmla="*/ 1465601 w 2075187"/>
                <a:gd name="connsiteY3" fmla="*/ 554835 h 593071"/>
                <a:gd name="connsiteX4" fmla="*/ 2075187 w 2075187"/>
                <a:gd name="connsiteY4" fmla="*/ 555723 h 593071"/>
                <a:gd name="connsiteX0" fmla="*/ 0 w 2075187"/>
                <a:gd name="connsiteY0" fmla="*/ 567743 h 578070"/>
                <a:gd name="connsiteX1" fmla="*/ 637951 w 2075187"/>
                <a:gd name="connsiteY1" fmla="*/ 578008 h 578070"/>
                <a:gd name="connsiteX2" fmla="*/ 1047330 w 2075187"/>
                <a:gd name="connsiteY2" fmla="*/ 20 h 578070"/>
                <a:gd name="connsiteX3" fmla="*/ 1465601 w 2075187"/>
                <a:gd name="connsiteY3" fmla="*/ 554835 h 578070"/>
                <a:gd name="connsiteX4" fmla="*/ 2075187 w 2075187"/>
                <a:gd name="connsiteY4" fmla="*/ 555723 h 578070"/>
                <a:gd name="connsiteX0" fmla="*/ 0 w 2075187"/>
                <a:gd name="connsiteY0" fmla="*/ 567724 h 567725"/>
                <a:gd name="connsiteX1" fmla="*/ 616365 w 2075187"/>
                <a:gd name="connsiteY1" fmla="*/ 551246 h 567725"/>
                <a:gd name="connsiteX2" fmla="*/ 1047330 w 2075187"/>
                <a:gd name="connsiteY2" fmla="*/ 1 h 567725"/>
                <a:gd name="connsiteX3" fmla="*/ 1465601 w 2075187"/>
                <a:gd name="connsiteY3" fmla="*/ 554816 h 567725"/>
                <a:gd name="connsiteX4" fmla="*/ 2075187 w 2075187"/>
                <a:gd name="connsiteY4" fmla="*/ 555704 h 567725"/>
                <a:gd name="connsiteX0" fmla="*/ 0 w 2075187"/>
                <a:gd name="connsiteY0" fmla="*/ 567724 h 568412"/>
                <a:gd name="connsiteX1" fmla="*/ 616365 w 2075187"/>
                <a:gd name="connsiteY1" fmla="*/ 551246 h 568412"/>
                <a:gd name="connsiteX2" fmla="*/ 1047330 w 2075187"/>
                <a:gd name="connsiteY2" fmla="*/ 1 h 568412"/>
                <a:gd name="connsiteX3" fmla="*/ 1465601 w 2075187"/>
                <a:gd name="connsiteY3" fmla="*/ 554816 h 568412"/>
                <a:gd name="connsiteX4" fmla="*/ 2075187 w 2075187"/>
                <a:gd name="connsiteY4" fmla="*/ 555704 h 568412"/>
                <a:gd name="connsiteX0" fmla="*/ 0 w 2075187"/>
                <a:gd name="connsiteY0" fmla="*/ 568078 h 568766"/>
                <a:gd name="connsiteX1" fmla="*/ 616365 w 2075187"/>
                <a:gd name="connsiteY1" fmla="*/ 551600 h 568766"/>
                <a:gd name="connsiteX2" fmla="*/ 1047330 w 2075187"/>
                <a:gd name="connsiteY2" fmla="*/ 355 h 568766"/>
                <a:gd name="connsiteX3" fmla="*/ 1465601 w 2075187"/>
                <a:gd name="connsiteY3" fmla="*/ 555170 h 568766"/>
                <a:gd name="connsiteX4" fmla="*/ 2075187 w 2075187"/>
                <a:gd name="connsiteY4" fmla="*/ 556058 h 568766"/>
                <a:gd name="connsiteX0" fmla="*/ 0 w 2075187"/>
                <a:gd name="connsiteY0" fmla="*/ 567724 h 568412"/>
                <a:gd name="connsiteX1" fmla="*/ 616365 w 2075187"/>
                <a:gd name="connsiteY1" fmla="*/ 551246 h 568412"/>
                <a:gd name="connsiteX2" fmla="*/ 1047330 w 2075187"/>
                <a:gd name="connsiteY2" fmla="*/ 1 h 568412"/>
                <a:gd name="connsiteX3" fmla="*/ 1465601 w 2075187"/>
                <a:gd name="connsiteY3" fmla="*/ 554816 h 568412"/>
                <a:gd name="connsiteX4" fmla="*/ 2075187 w 2075187"/>
                <a:gd name="connsiteY4" fmla="*/ 555704 h 568412"/>
                <a:gd name="connsiteX0" fmla="*/ 0 w 2075187"/>
                <a:gd name="connsiteY0" fmla="*/ 567722 h 599519"/>
                <a:gd name="connsiteX1" fmla="*/ 616365 w 2075187"/>
                <a:gd name="connsiteY1" fmla="*/ 551244 h 599519"/>
                <a:gd name="connsiteX2" fmla="*/ 1047330 w 2075187"/>
                <a:gd name="connsiteY2" fmla="*/ 0 h 599519"/>
                <a:gd name="connsiteX3" fmla="*/ 1465601 w 2075187"/>
                <a:gd name="connsiteY3" fmla="*/ 554814 h 599519"/>
                <a:gd name="connsiteX4" fmla="*/ 2075187 w 2075187"/>
                <a:gd name="connsiteY4" fmla="*/ 555702 h 599519"/>
                <a:gd name="connsiteX0" fmla="*/ 0 w 2075187"/>
                <a:gd name="connsiteY0" fmla="*/ 567906 h 599703"/>
                <a:gd name="connsiteX1" fmla="*/ 616365 w 2075187"/>
                <a:gd name="connsiteY1" fmla="*/ 551428 h 599703"/>
                <a:gd name="connsiteX2" fmla="*/ 1047330 w 2075187"/>
                <a:gd name="connsiteY2" fmla="*/ 184 h 599703"/>
                <a:gd name="connsiteX3" fmla="*/ 1444014 w 2075187"/>
                <a:gd name="connsiteY3" fmla="*/ 490817 h 599703"/>
                <a:gd name="connsiteX4" fmla="*/ 2075187 w 2075187"/>
                <a:gd name="connsiteY4" fmla="*/ 555886 h 599703"/>
                <a:gd name="connsiteX0" fmla="*/ 0 w 2075187"/>
                <a:gd name="connsiteY0" fmla="*/ 567722 h 570729"/>
                <a:gd name="connsiteX1" fmla="*/ 652342 w 2075187"/>
                <a:gd name="connsiteY1" fmla="*/ 487063 h 570729"/>
                <a:gd name="connsiteX2" fmla="*/ 1047330 w 2075187"/>
                <a:gd name="connsiteY2" fmla="*/ 0 h 570729"/>
                <a:gd name="connsiteX3" fmla="*/ 1444014 w 2075187"/>
                <a:gd name="connsiteY3" fmla="*/ 490633 h 570729"/>
                <a:gd name="connsiteX4" fmla="*/ 2075187 w 2075187"/>
                <a:gd name="connsiteY4" fmla="*/ 555702 h 570729"/>
                <a:gd name="connsiteX0" fmla="*/ 0 w 2075187"/>
                <a:gd name="connsiteY0" fmla="*/ 540981 h 543392"/>
                <a:gd name="connsiteX1" fmla="*/ 652342 w 2075187"/>
                <a:gd name="connsiteY1" fmla="*/ 460322 h 543392"/>
                <a:gd name="connsiteX2" fmla="*/ 1058124 w 2075187"/>
                <a:gd name="connsiteY2" fmla="*/ 1 h 543392"/>
                <a:gd name="connsiteX3" fmla="*/ 1444014 w 2075187"/>
                <a:gd name="connsiteY3" fmla="*/ 463892 h 543392"/>
                <a:gd name="connsiteX4" fmla="*/ 2075187 w 2075187"/>
                <a:gd name="connsiteY4" fmla="*/ 528961 h 543392"/>
                <a:gd name="connsiteX0" fmla="*/ 0 w 2057199"/>
                <a:gd name="connsiteY0" fmla="*/ 540981 h 543390"/>
                <a:gd name="connsiteX1" fmla="*/ 652342 w 2057199"/>
                <a:gd name="connsiteY1" fmla="*/ 460322 h 543390"/>
                <a:gd name="connsiteX2" fmla="*/ 1058124 w 2057199"/>
                <a:gd name="connsiteY2" fmla="*/ 1 h 543390"/>
                <a:gd name="connsiteX3" fmla="*/ 1444014 w 2057199"/>
                <a:gd name="connsiteY3" fmla="*/ 463892 h 543390"/>
                <a:gd name="connsiteX4" fmla="*/ 2057199 w 2057199"/>
                <a:gd name="connsiteY4" fmla="*/ 536984 h 543390"/>
                <a:gd name="connsiteX0" fmla="*/ 0 w 2006830"/>
                <a:gd name="connsiteY0" fmla="*/ 543656 h 545789"/>
                <a:gd name="connsiteX1" fmla="*/ 601973 w 2006830"/>
                <a:gd name="connsiteY1" fmla="*/ 460322 h 545789"/>
                <a:gd name="connsiteX2" fmla="*/ 1007755 w 2006830"/>
                <a:gd name="connsiteY2" fmla="*/ 1 h 545789"/>
                <a:gd name="connsiteX3" fmla="*/ 1393645 w 2006830"/>
                <a:gd name="connsiteY3" fmla="*/ 463892 h 545789"/>
                <a:gd name="connsiteX4" fmla="*/ 2006830 w 2006830"/>
                <a:gd name="connsiteY4" fmla="*/ 536984 h 545789"/>
                <a:gd name="connsiteX0" fmla="*/ 0 w 2006830"/>
                <a:gd name="connsiteY0" fmla="*/ 543658 h 545509"/>
                <a:gd name="connsiteX1" fmla="*/ 630755 w 2006830"/>
                <a:gd name="connsiteY1" fmla="*/ 457650 h 545509"/>
                <a:gd name="connsiteX2" fmla="*/ 1007755 w 2006830"/>
                <a:gd name="connsiteY2" fmla="*/ 3 h 545509"/>
                <a:gd name="connsiteX3" fmla="*/ 1393645 w 2006830"/>
                <a:gd name="connsiteY3" fmla="*/ 463894 h 545509"/>
                <a:gd name="connsiteX4" fmla="*/ 2006830 w 2006830"/>
                <a:gd name="connsiteY4" fmla="*/ 536986 h 54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6830" h="545509">
                  <a:moveTo>
                    <a:pt x="0" y="543658"/>
                  </a:moveTo>
                  <a:cubicBezTo>
                    <a:pt x="343719" y="549110"/>
                    <a:pt x="462796" y="548259"/>
                    <a:pt x="630755" y="457650"/>
                  </a:cubicBezTo>
                  <a:cubicBezTo>
                    <a:pt x="798714" y="367041"/>
                    <a:pt x="880607" y="-1038"/>
                    <a:pt x="1007755" y="3"/>
                  </a:cubicBezTo>
                  <a:cubicBezTo>
                    <a:pt x="1134903" y="1044"/>
                    <a:pt x="1227133" y="374397"/>
                    <a:pt x="1393645" y="463894"/>
                  </a:cubicBezTo>
                  <a:cubicBezTo>
                    <a:pt x="1560157" y="553391"/>
                    <a:pt x="1548821" y="526836"/>
                    <a:pt x="2006830" y="536986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7382813" y="717969"/>
            <a:ext cx="724301" cy="724301"/>
            <a:chOff x="8317230" y="2096347"/>
            <a:chExt cx="934720" cy="934720"/>
          </a:xfrm>
        </p:grpSpPr>
        <p:sp>
          <p:nvSpPr>
            <p:cNvPr id="143" name="Oval 142"/>
            <p:cNvSpPr/>
            <p:nvPr/>
          </p:nvSpPr>
          <p:spPr>
            <a:xfrm>
              <a:off x="8317230" y="2096347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44" name="Straight Connector 143"/>
            <p:cNvCxnSpPr>
              <a:stCxn id="143" idx="0"/>
              <a:endCxn id="143" idx="4"/>
            </p:cNvCxnSpPr>
            <p:nvPr/>
          </p:nvCxnSpPr>
          <p:spPr>
            <a:xfrm>
              <a:off x="8784590" y="2096347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43" idx="2"/>
              <a:endCxn id="143" idx="6"/>
            </p:cNvCxnSpPr>
            <p:nvPr/>
          </p:nvCxnSpPr>
          <p:spPr>
            <a:xfrm>
              <a:off x="8317230" y="2563707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Freeform 145"/>
            <p:cNvSpPr/>
            <p:nvPr/>
          </p:nvSpPr>
          <p:spPr>
            <a:xfrm>
              <a:off x="8339455" y="2243232"/>
              <a:ext cx="885508" cy="323829"/>
            </a:xfrm>
            <a:custGeom>
              <a:avLst/>
              <a:gdLst>
                <a:gd name="connsiteX0" fmla="*/ 0 w 2438400"/>
                <a:gd name="connsiteY0" fmla="*/ 569141 h 969691"/>
                <a:gd name="connsiteX1" fmla="*/ 553720 w 2438400"/>
                <a:gd name="connsiteY1" fmla="*/ 181 h 969691"/>
                <a:gd name="connsiteX2" fmla="*/ 1183640 w 2438400"/>
                <a:gd name="connsiteY2" fmla="*/ 619941 h 969691"/>
                <a:gd name="connsiteX3" fmla="*/ 1788160 w 2438400"/>
                <a:gd name="connsiteY3" fmla="*/ 965381 h 969691"/>
                <a:gd name="connsiteX4" fmla="*/ 2438400 w 2438400"/>
                <a:gd name="connsiteY4" fmla="*/ 391341 h 969691"/>
                <a:gd name="connsiteX0" fmla="*/ 0 w 2438400"/>
                <a:gd name="connsiteY0" fmla="*/ 569172 h 966272"/>
                <a:gd name="connsiteX1" fmla="*/ 553720 w 2438400"/>
                <a:gd name="connsiteY1" fmla="*/ 212 h 966272"/>
                <a:gd name="connsiteX2" fmla="*/ 1087120 w 2438400"/>
                <a:gd name="connsiteY2" fmla="*/ 508212 h 966272"/>
                <a:gd name="connsiteX3" fmla="*/ 1788160 w 2438400"/>
                <a:gd name="connsiteY3" fmla="*/ 965412 h 966272"/>
                <a:gd name="connsiteX4" fmla="*/ 2438400 w 2438400"/>
                <a:gd name="connsiteY4" fmla="*/ 391372 h 966272"/>
                <a:gd name="connsiteX0" fmla="*/ 0 w 2438400"/>
                <a:gd name="connsiteY0" fmla="*/ 569142 h 966110"/>
                <a:gd name="connsiteX1" fmla="*/ 553720 w 2438400"/>
                <a:gd name="connsiteY1" fmla="*/ 182 h 966110"/>
                <a:gd name="connsiteX2" fmla="*/ 1087120 w 2438400"/>
                <a:gd name="connsiteY2" fmla="*/ 508182 h 966110"/>
                <a:gd name="connsiteX3" fmla="*/ 1788160 w 2438400"/>
                <a:gd name="connsiteY3" fmla="*/ 965382 h 966110"/>
                <a:gd name="connsiteX4" fmla="*/ 2438400 w 2438400"/>
                <a:gd name="connsiteY4" fmla="*/ 391342 h 966110"/>
                <a:gd name="connsiteX0" fmla="*/ 0 w 2438400"/>
                <a:gd name="connsiteY0" fmla="*/ 604965 h 966373"/>
                <a:gd name="connsiteX1" fmla="*/ 553720 w 2438400"/>
                <a:gd name="connsiteY1" fmla="*/ 445 h 966373"/>
                <a:gd name="connsiteX2" fmla="*/ 1087120 w 2438400"/>
                <a:gd name="connsiteY2" fmla="*/ 508445 h 966373"/>
                <a:gd name="connsiteX3" fmla="*/ 1788160 w 2438400"/>
                <a:gd name="connsiteY3" fmla="*/ 965645 h 966373"/>
                <a:gd name="connsiteX4" fmla="*/ 2438400 w 2438400"/>
                <a:gd name="connsiteY4" fmla="*/ 391605 h 966373"/>
                <a:gd name="connsiteX0" fmla="*/ 0 w 2118360"/>
                <a:gd name="connsiteY0" fmla="*/ 604965 h 965694"/>
                <a:gd name="connsiteX1" fmla="*/ 553720 w 2118360"/>
                <a:gd name="connsiteY1" fmla="*/ 445 h 965694"/>
                <a:gd name="connsiteX2" fmla="*/ 1087120 w 2118360"/>
                <a:gd name="connsiteY2" fmla="*/ 508445 h 965694"/>
                <a:gd name="connsiteX3" fmla="*/ 1788160 w 2118360"/>
                <a:gd name="connsiteY3" fmla="*/ 965645 h 965694"/>
                <a:gd name="connsiteX4" fmla="*/ 2118360 w 2118360"/>
                <a:gd name="connsiteY4" fmla="*/ 528765 h 965694"/>
                <a:gd name="connsiteX0" fmla="*/ 0 w 2118360"/>
                <a:gd name="connsiteY0" fmla="*/ 605033 h 950526"/>
                <a:gd name="connsiteX1" fmla="*/ 553720 w 2118360"/>
                <a:gd name="connsiteY1" fmla="*/ 513 h 950526"/>
                <a:gd name="connsiteX2" fmla="*/ 1087120 w 2118360"/>
                <a:gd name="connsiteY2" fmla="*/ 508513 h 950526"/>
                <a:gd name="connsiteX3" fmla="*/ 1595120 w 2118360"/>
                <a:gd name="connsiteY3" fmla="*/ 950473 h 950526"/>
                <a:gd name="connsiteX4" fmla="*/ 2118360 w 2118360"/>
                <a:gd name="connsiteY4" fmla="*/ 528833 h 950526"/>
                <a:gd name="connsiteX0" fmla="*/ 0 w 2118360"/>
                <a:gd name="connsiteY0" fmla="*/ 498512 h 844005"/>
                <a:gd name="connsiteX1" fmla="*/ 558800 w 2118360"/>
                <a:gd name="connsiteY1" fmla="*/ 672 h 844005"/>
                <a:gd name="connsiteX2" fmla="*/ 1087120 w 2118360"/>
                <a:gd name="connsiteY2" fmla="*/ 401992 h 844005"/>
                <a:gd name="connsiteX3" fmla="*/ 1595120 w 2118360"/>
                <a:gd name="connsiteY3" fmla="*/ 843952 h 844005"/>
                <a:gd name="connsiteX4" fmla="*/ 2118360 w 2118360"/>
                <a:gd name="connsiteY4" fmla="*/ 422312 h 844005"/>
                <a:gd name="connsiteX0" fmla="*/ 0 w 2118360"/>
                <a:gd name="connsiteY0" fmla="*/ 498604 h 844097"/>
                <a:gd name="connsiteX1" fmla="*/ 558800 w 2118360"/>
                <a:gd name="connsiteY1" fmla="*/ 764 h 844097"/>
                <a:gd name="connsiteX2" fmla="*/ 1087120 w 2118360"/>
                <a:gd name="connsiteY2" fmla="*/ 402084 h 844097"/>
                <a:gd name="connsiteX3" fmla="*/ 1595120 w 2118360"/>
                <a:gd name="connsiteY3" fmla="*/ 844044 h 844097"/>
                <a:gd name="connsiteX4" fmla="*/ 2118360 w 2118360"/>
                <a:gd name="connsiteY4" fmla="*/ 422404 h 844097"/>
                <a:gd name="connsiteX0" fmla="*/ 0 w 2118360"/>
                <a:gd name="connsiteY0" fmla="*/ 498436 h 843889"/>
                <a:gd name="connsiteX1" fmla="*/ 558800 w 2118360"/>
                <a:gd name="connsiteY1" fmla="*/ 596 h 843889"/>
                <a:gd name="connsiteX2" fmla="*/ 1061720 w 2118360"/>
                <a:gd name="connsiteY2" fmla="*/ 412076 h 843889"/>
                <a:gd name="connsiteX3" fmla="*/ 1595120 w 2118360"/>
                <a:gd name="connsiteY3" fmla="*/ 843876 h 843889"/>
                <a:gd name="connsiteX4" fmla="*/ 2118360 w 2118360"/>
                <a:gd name="connsiteY4" fmla="*/ 422236 h 843889"/>
                <a:gd name="connsiteX0" fmla="*/ 0 w 2118360"/>
                <a:gd name="connsiteY0" fmla="*/ 498534 h 843987"/>
                <a:gd name="connsiteX1" fmla="*/ 558800 w 2118360"/>
                <a:gd name="connsiteY1" fmla="*/ 694 h 843987"/>
                <a:gd name="connsiteX2" fmla="*/ 1061720 w 2118360"/>
                <a:gd name="connsiteY2" fmla="*/ 412174 h 843987"/>
                <a:gd name="connsiteX3" fmla="*/ 1595120 w 2118360"/>
                <a:gd name="connsiteY3" fmla="*/ 843974 h 843987"/>
                <a:gd name="connsiteX4" fmla="*/ 2118360 w 2118360"/>
                <a:gd name="connsiteY4" fmla="*/ 422334 h 843987"/>
                <a:gd name="connsiteX0" fmla="*/ 0 w 2118360"/>
                <a:gd name="connsiteY0" fmla="*/ 428341 h 843323"/>
                <a:gd name="connsiteX1" fmla="*/ 558800 w 2118360"/>
                <a:gd name="connsiteY1" fmla="*/ 30 h 843323"/>
                <a:gd name="connsiteX2" fmla="*/ 1061720 w 2118360"/>
                <a:gd name="connsiteY2" fmla="*/ 411510 h 843323"/>
                <a:gd name="connsiteX3" fmla="*/ 1595120 w 2118360"/>
                <a:gd name="connsiteY3" fmla="*/ 843310 h 843323"/>
                <a:gd name="connsiteX4" fmla="*/ 2118360 w 2118360"/>
                <a:gd name="connsiteY4" fmla="*/ 421670 h 843323"/>
                <a:gd name="connsiteX0" fmla="*/ 0 w 2075187"/>
                <a:gd name="connsiteY0" fmla="*/ 428341 h 843313"/>
                <a:gd name="connsiteX1" fmla="*/ 558800 w 2075187"/>
                <a:gd name="connsiteY1" fmla="*/ 30 h 843313"/>
                <a:gd name="connsiteX2" fmla="*/ 1061720 w 2075187"/>
                <a:gd name="connsiteY2" fmla="*/ 411510 h 843313"/>
                <a:gd name="connsiteX3" fmla="*/ 1595120 w 2075187"/>
                <a:gd name="connsiteY3" fmla="*/ 843310 h 843313"/>
                <a:gd name="connsiteX4" fmla="*/ 2075187 w 2075187"/>
                <a:gd name="connsiteY4" fmla="*/ 416321 h 843313"/>
                <a:gd name="connsiteX0" fmla="*/ 0 w 2075187"/>
                <a:gd name="connsiteY0" fmla="*/ 623788 h 1056652"/>
                <a:gd name="connsiteX1" fmla="*/ 558800 w 2075187"/>
                <a:gd name="connsiteY1" fmla="*/ 195477 h 1056652"/>
                <a:gd name="connsiteX2" fmla="*/ 1148067 w 2075187"/>
                <a:gd name="connsiteY2" fmla="*/ 88156 h 1056652"/>
                <a:gd name="connsiteX3" fmla="*/ 1595120 w 2075187"/>
                <a:gd name="connsiteY3" fmla="*/ 1038757 h 1056652"/>
                <a:gd name="connsiteX4" fmla="*/ 2075187 w 2075187"/>
                <a:gd name="connsiteY4" fmla="*/ 611768 h 1056652"/>
                <a:gd name="connsiteX0" fmla="*/ 0 w 2075187"/>
                <a:gd name="connsiteY0" fmla="*/ 543591 h 976455"/>
                <a:gd name="connsiteX1" fmla="*/ 623560 w 2075187"/>
                <a:gd name="connsiteY1" fmla="*/ 505719 h 976455"/>
                <a:gd name="connsiteX2" fmla="*/ 1148067 w 2075187"/>
                <a:gd name="connsiteY2" fmla="*/ 7959 h 976455"/>
                <a:gd name="connsiteX3" fmla="*/ 1595120 w 2075187"/>
                <a:gd name="connsiteY3" fmla="*/ 958560 h 976455"/>
                <a:gd name="connsiteX4" fmla="*/ 2075187 w 2075187"/>
                <a:gd name="connsiteY4" fmla="*/ 531571 h 976455"/>
                <a:gd name="connsiteX0" fmla="*/ 0 w 2075187"/>
                <a:gd name="connsiteY0" fmla="*/ 535652 h 968516"/>
                <a:gd name="connsiteX1" fmla="*/ 623560 w 2075187"/>
                <a:gd name="connsiteY1" fmla="*/ 497780 h 968516"/>
                <a:gd name="connsiteX2" fmla="*/ 1148067 w 2075187"/>
                <a:gd name="connsiteY2" fmla="*/ 20 h 968516"/>
                <a:gd name="connsiteX3" fmla="*/ 1595120 w 2075187"/>
                <a:gd name="connsiteY3" fmla="*/ 950621 h 968516"/>
                <a:gd name="connsiteX4" fmla="*/ 2075187 w 2075187"/>
                <a:gd name="connsiteY4" fmla="*/ 523632 h 968516"/>
                <a:gd name="connsiteX0" fmla="*/ 0 w 2075187"/>
                <a:gd name="connsiteY0" fmla="*/ 567741 h 1002285"/>
                <a:gd name="connsiteX1" fmla="*/ 623560 w 2075187"/>
                <a:gd name="connsiteY1" fmla="*/ 529869 h 1002285"/>
                <a:gd name="connsiteX2" fmla="*/ 1047330 w 2075187"/>
                <a:gd name="connsiteY2" fmla="*/ 18 h 1002285"/>
                <a:gd name="connsiteX3" fmla="*/ 1595120 w 2075187"/>
                <a:gd name="connsiteY3" fmla="*/ 982710 h 1002285"/>
                <a:gd name="connsiteX4" fmla="*/ 2075187 w 2075187"/>
                <a:gd name="connsiteY4" fmla="*/ 555721 h 1002285"/>
                <a:gd name="connsiteX0" fmla="*/ 0 w 2075187"/>
                <a:gd name="connsiteY0" fmla="*/ 567753 h 697884"/>
                <a:gd name="connsiteX1" fmla="*/ 623560 w 2075187"/>
                <a:gd name="connsiteY1" fmla="*/ 529881 h 697884"/>
                <a:gd name="connsiteX2" fmla="*/ 1047330 w 2075187"/>
                <a:gd name="connsiteY2" fmla="*/ 30 h 697884"/>
                <a:gd name="connsiteX3" fmla="*/ 1465601 w 2075187"/>
                <a:gd name="connsiteY3" fmla="*/ 554845 h 697884"/>
                <a:gd name="connsiteX4" fmla="*/ 2075187 w 2075187"/>
                <a:gd name="connsiteY4" fmla="*/ 555733 h 697884"/>
                <a:gd name="connsiteX0" fmla="*/ 0 w 2075187"/>
                <a:gd name="connsiteY0" fmla="*/ 567746 h 697877"/>
                <a:gd name="connsiteX1" fmla="*/ 637951 w 2075187"/>
                <a:gd name="connsiteY1" fmla="*/ 578011 h 697877"/>
                <a:gd name="connsiteX2" fmla="*/ 1047330 w 2075187"/>
                <a:gd name="connsiteY2" fmla="*/ 23 h 697877"/>
                <a:gd name="connsiteX3" fmla="*/ 1465601 w 2075187"/>
                <a:gd name="connsiteY3" fmla="*/ 554838 h 697877"/>
                <a:gd name="connsiteX4" fmla="*/ 2075187 w 2075187"/>
                <a:gd name="connsiteY4" fmla="*/ 555726 h 697877"/>
                <a:gd name="connsiteX0" fmla="*/ 0 w 2075187"/>
                <a:gd name="connsiteY0" fmla="*/ 567746 h 594048"/>
                <a:gd name="connsiteX1" fmla="*/ 637951 w 2075187"/>
                <a:gd name="connsiteY1" fmla="*/ 578011 h 594048"/>
                <a:gd name="connsiteX2" fmla="*/ 1047330 w 2075187"/>
                <a:gd name="connsiteY2" fmla="*/ 23 h 594048"/>
                <a:gd name="connsiteX3" fmla="*/ 1465601 w 2075187"/>
                <a:gd name="connsiteY3" fmla="*/ 554838 h 594048"/>
                <a:gd name="connsiteX4" fmla="*/ 2075187 w 2075187"/>
                <a:gd name="connsiteY4" fmla="*/ 555726 h 594048"/>
                <a:gd name="connsiteX0" fmla="*/ 0 w 2075187"/>
                <a:gd name="connsiteY0" fmla="*/ 567743 h 593071"/>
                <a:gd name="connsiteX1" fmla="*/ 637951 w 2075187"/>
                <a:gd name="connsiteY1" fmla="*/ 578008 h 593071"/>
                <a:gd name="connsiteX2" fmla="*/ 1047330 w 2075187"/>
                <a:gd name="connsiteY2" fmla="*/ 20 h 593071"/>
                <a:gd name="connsiteX3" fmla="*/ 1465601 w 2075187"/>
                <a:gd name="connsiteY3" fmla="*/ 554835 h 593071"/>
                <a:gd name="connsiteX4" fmla="*/ 2075187 w 2075187"/>
                <a:gd name="connsiteY4" fmla="*/ 555723 h 593071"/>
                <a:gd name="connsiteX0" fmla="*/ 0 w 2075187"/>
                <a:gd name="connsiteY0" fmla="*/ 567743 h 578070"/>
                <a:gd name="connsiteX1" fmla="*/ 637951 w 2075187"/>
                <a:gd name="connsiteY1" fmla="*/ 578008 h 578070"/>
                <a:gd name="connsiteX2" fmla="*/ 1047330 w 2075187"/>
                <a:gd name="connsiteY2" fmla="*/ 20 h 578070"/>
                <a:gd name="connsiteX3" fmla="*/ 1465601 w 2075187"/>
                <a:gd name="connsiteY3" fmla="*/ 554835 h 578070"/>
                <a:gd name="connsiteX4" fmla="*/ 2075187 w 2075187"/>
                <a:gd name="connsiteY4" fmla="*/ 555723 h 578070"/>
                <a:gd name="connsiteX0" fmla="*/ 0 w 2075187"/>
                <a:gd name="connsiteY0" fmla="*/ 567724 h 567725"/>
                <a:gd name="connsiteX1" fmla="*/ 616365 w 2075187"/>
                <a:gd name="connsiteY1" fmla="*/ 551246 h 567725"/>
                <a:gd name="connsiteX2" fmla="*/ 1047330 w 2075187"/>
                <a:gd name="connsiteY2" fmla="*/ 1 h 567725"/>
                <a:gd name="connsiteX3" fmla="*/ 1465601 w 2075187"/>
                <a:gd name="connsiteY3" fmla="*/ 554816 h 567725"/>
                <a:gd name="connsiteX4" fmla="*/ 2075187 w 2075187"/>
                <a:gd name="connsiteY4" fmla="*/ 555704 h 567725"/>
                <a:gd name="connsiteX0" fmla="*/ 0 w 2075187"/>
                <a:gd name="connsiteY0" fmla="*/ 567724 h 568412"/>
                <a:gd name="connsiteX1" fmla="*/ 616365 w 2075187"/>
                <a:gd name="connsiteY1" fmla="*/ 551246 h 568412"/>
                <a:gd name="connsiteX2" fmla="*/ 1047330 w 2075187"/>
                <a:gd name="connsiteY2" fmla="*/ 1 h 568412"/>
                <a:gd name="connsiteX3" fmla="*/ 1465601 w 2075187"/>
                <a:gd name="connsiteY3" fmla="*/ 554816 h 568412"/>
                <a:gd name="connsiteX4" fmla="*/ 2075187 w 2075187"/>
                <a:gd name="connsiteY4" fmla="*/ 555704 h 568412"/>
                <a:gd name="connsiteX0" fmla="*/ 0 w 2075187"/>
                <a:gd name="connsiteY0" fmla="*/ 568078 h 568766"/>
                <a:gd name="connsiteX1" fmla="*/ 616365 w 2075187"/>
                <a:gd name="connsiteY1" fmla="*/ 551600 h 568766"/>
                <a:gd name="connsiteX2" fmla="*/ 1047330 w 2075187"/>
                <a:gd name="connsiteY2" fmla="*/ 355 h 568766"/>
                <a:gd name="connsiteX3" fmla="*/ 1465601 w 2075187"/>
                <a:gd name="connsiteY3" fmla="*/ 555170 h 568766"/>
                <a:gd name="connsiteX4" fmla="*/ 2075187 w 2075187"/>
                <a:gd name="connsiteY4" fmla="*/ 556058 h 568766"/>
                <a:gd name="connsiteX0" fmla="*/ 0 w 2075187"/>
                <a:gd name="connsiteY0" fmla="*/ 567724 h 568412"/>
                <a:gd name="connsiteX1" fmla="*/ 616365 w 2075187"/>
                <a:gd name="connsiteY1" fmla="*/ 551246 h 568412"/>
                <a:gd name="connsiteX2" fmla="*/ 1047330 w 2075187"/>
                <a:gd name="connsiteY2" fmla="*/ 1 h 568412"/>
                <a:gd name="connsiteX3" fmla="*/ 1465601 w 2075187"/>
                <a:gd name="connsiteY3" fmla="*/ 554816 h 568412"/>
                <a:gd name="connsiteX4" fmla="*/ 2075187 w 2075187"/>
                <a:gd name="connsiteY4" fmla="*/ 555704 h 568412"/>
                <a:gd name="connsiteX0" fmla="*/ 0 w 2075187"/>
                <a:gd name="connsiteY0" fmla="*/ 567722 h 599519"/>
                <a:gd name="connsiteX1" fmla="*/ 616365 w 2075187"/>
                <a:gd name="connsiteY1" fmla="*/ 551244 h 599519"/>
                <a:gd name="connsiteX2" fmla="*/ 1047330 w 2075187"/>
                <a:gd name="connsiteY2" fmla="*/ 0 h 599519"/>
                <a:gd name="connsiteX3" fmla="*/ 1465601 w 2075187"/>
                <a:gd name="connsiteY3" fmla="*/ 554814 h 599519"/>
                <a:gd name="connsiteX4" fmla="*/ 2075187 w 2075187"/>
                <a:gd name="connsiteY4" fmla="*/ 555702 h 599519"/>
                <a:gd name="connsiteX0" fmla="*/ 0 w 2075187"/>
                <a:gd name="connsiteY0" fmla="*/ 567906 h 599703"/>
                <a:gd name="connsiteX1" fmla="*/ 616365 w 2075187"/>
                <a:gd name="connsiteY1" fmla="*/ 551428 h 599703"/>
                <a:gd name="connsiteX2" fmla="*/ 1047330 w 2075187"/>
                <a:gd name="connsiteY2" fmla="*/ 184 h 599703"/>
                <a:gd name="connsiteX3" fmla="*/ 1444014 w 2075187"/>
                <a:gd name="connsiteY3" fmla="*/ 490817 h 599703"/>
                <a:gd name="connsiteX4" fmla="*/ 2075187 w 2075187"/>
                <a:gd name="connsiteY4" fmla="*/ 555886 h 599703"/>
                <a:gd name="connsiteX0" fmla="*/ 0 w 2075187"/>
                <a:gd name="connsiteY0" fmla="*/ 567722 h 570729"/>
                <a:gd name="connsiteX1" fmla="*/ 652342 w 2075187"/>
                <a:gd name="connsiteY1" fmla="*/ 487063 h 570729"/>
                <a:gd name="connsiteX2" fmla="*/ 1047330 w 2075187"/>
                <a:gd name="connsiteY2" fmla="*/ 0 h 570729"/>
                <a:gd name="connsiteX3" fmla="*/ 1444014 w 2075187"/>
                <a:gd name="connsiteY3" fmla="*/ 490633 h 570729"/>
                <a:gd name="connsiteX4" fmla="*/ 2075187 w 2075187"/>
                <a:gd name="connsiteY4" fmla="*/ 555702 h 570729"/>
                <a:gd name="connsiteX0" fmla="*/ 0 w 2075187"/>
                <a:gd name="connsiteY0" fmla="*/ 540981 h 543392"/>
                <a:gd name="connsiteX1" fmla="*/ 652342 w 2075187"/>
                <a:gd name="connsiteY1" fmla="*/ 460322 h 543392"/>
                <a:gd name="connsiteX2" fmla="*/ 1058124 w 2075187"/>
                <a:gd name="connsiteY2" fmla="*/ 1 h 543392"/>
                <a:gd name="connsiteX3" fmla="*/ 1444014 w 2075187"/>
                <a:gd name="connsiteY3" fmla="*/ 463892 h 543392"/>
                <a:gd name="connsiteX4" fmla="*/ 2075187 w 2075187"/>
                <a:gd name="connsiteY4" fmla="*/ 528961 h 543392"/>
                <a:gd name="connsiteX0" fmla="*/ 0 w 2057199"/>
                <a:gd name="connsiteY0" fmla="*/ 540981 h 543390"/>
                <a:gd name="connsiteX1" fmla="*/ 652342 w 2057199"/>
                <a:gd name="connsiteY1" fmla="*/ 460322 h 543390"/>
                <a:gd name="connsiteX2" fmla="*/ 1058124 w 2057199"/>
                <a:gd name="connsiteY2" fmla="*/ 1 h 543390"/>
                <a:gd name="connsiteX3" fmla="*/ 1444014 w 2057199"/>
                <a:gd name="connsiteY3" fmla="*/ 463892 h 543390"/>
                <a:gd name="connsiteX4" fmla="*/ 2057199 w 2057199"/>
                <a:gd name="connsiteY4" fmla="*/ 536984 h 543390"/>
                <a:gd name="connsiteX0" fmla="*/ 0 w 2006830"/>
                <a:gd name="connsiteY0" fmla="*/ 543656 h 545789"/>
                <a:gd name="connsiteX1" fmla="*/ 601973 w 2006830"/>
                <a:gd name="connsiteY1" fmla="*/ 460322 h 545789"/>
                <a:gd name="connsiteX2" fmla="*/ 1007755 w 2006830"/>
                <a:gd name="connsiteY2" fmla="*/ 1 h 545789"/>
                <a:gd name="connsiteX3" fmla="*/ 1393645 w 2006830"/>
                <a:gd name="connsiteY3" fmla="*/ 463892 h 545789"/>
                <a:gd name="connsiteX4" fmla="*/ 2006830 w 2006830"/>
                <a:gd name="connsiteY4" fmla="*/ 536984 h 545789"/>
                <a:gd name="connsiteX0" fmla="*/ 0 w 2006830"/>
                <a:gd name="connsiteY0" fmla="*/ 543658 h 545509"/>
                <a:gd name="connsiteX1" fmla="*/ 630755 w 2006830"/>
                <a:gd name="connsiteY1" fmla="*/ 457650 h 545509"/>
                <a:gd name="connsiteX2" fmla="*/ 1007755 w 2006830"/>
                <a:gd name="connsiteY2" fmla="*/ 3 h 545509"/>
                <a:gd name="connsiteX3" fmla="*/ 1393645 w 2006830"/>
                <a:gd name="connsiteY3" fmla="*/ 463894 h 545509"/>
                <a:gd name="connsiteX4" fmla="*/ 2006830 w 2006830"/>
                <a:gd name="connsiteY4" fmla="*/ 536986 h 54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6830" h="545509">
                  <a:moveTo>
                    <a:pt x="0" y="543658"/>
                  </a:moveTo>
                  <a:cubicBezTo>
                    <a:pt x="343719" y="549110"/>
                    <a:pt x="462796" y="548259"/>
                    <a:pt x="630755" y="457650"/>
                  </a:cubicBezTo>
                  <a:cubicBezTo>
                    <a:pt x="798714" y="367041"/>
                    <a:pt x="880607" y="-1038"/>
                    <a:pt x="1007755" y="3"/>
                  </a:cubicBezTo>
                  <a:cubicBezTo>
                    <a:pt x="1134903" y="1044"/>
                    <a:pt x="1227133" y="374397"/>
                    <a:pt x="1393645" y="463894"/>
                  </a:cubicBezTo>
                  <a:cubicBezTo>
                    <a:pt x="1560157" y="553391"/>
                    <a:pt x="1548821" y="526836"/>
                    <a:pt x="2006830" y="536986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8963924" y="5497581"/>
            <a:ext cx="724301" cy="724301"/>
            <a:chOff x="8317230" y="2096347"/>
            <a:chExt cx="934720" cy="934720"/>
          </a:xfrm>
        </p:grpSpPr>
        <p:sp>
          <p:nvSpPr>
            <p:cNvPr id="157" name="Oval 156"/>
            <p:cNvSpPr/>
            <p:nvPr/>
          </p:nvSpPr>
          <p:spPr>
            <a:xfrm>
              <a:off x="8317230" y="2096347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58" name="Straight Connector 157"/>
            <p:cNvCxnSpPr>
              <a:stCxn id="157" idx="0"/>
              <a:endCxn id="157" idx="4"/>
            </p:cNvCxnSpPr>
            <p:nvPr/>
          </p:nvCxnSpPr>
          <p:spPr>
            <a:xfrm>
              <a:off x="8784590" y="2096347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157" idx="2"/>
              <a:endCxn id="157" idx="6"/>
            </p:cNvCxnSpPr>
            <p:nvPr/>
          </p:nvCxnSpPr>
          <p:spPr>
            <a:xfrm>
              <a:off x="8317230" y="2563707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Freeform 159"/>
            <p:cNvSpPr/>
            <p:nvPr/>
          </p:nvSpPr>
          <p:spPr>
            <a:xfrm>
              <a:off x="8339455" y="2243232"/>
              <a:ext cx="885508" cy="323829"/>
            </a:xfrm>
            <a:custGeom>
              <a:avLst/>
              <a:gdLst>
                <a:gd name="connsiteX0" fmla="*/ 0 w 2438400"/>
                <a:gd name="connsiteY0" fmla="*/ 569141 h 969691"/>
                <a:gd name="connsiteX1" fmla="*/ 553720 w 2438400"/>
                <a:gd name="connsiteY1" fmla="*/ 181 h 969691"/>
                <a:gd name="connsiteX2" fmla="*/ 1183640 w 2438400"/>
                <a:gd name="connsiteY2" fmla="*/ 619941 h 969691"/>
                <a:gd name="connsiteX3" fmla="*/ 1788160 w 2438400"/>
                <a:gd name="connsiteY3" fmla="*/ 965381 h 969691"/>
                <a:gd name="connsiteX4" fmla="*/ 2438400 w 2438400"/>
                <a:gd name="connsiteY4" fmla="*/ 391341 h 969691"/>
                <a:gd name="connsiteX0" fmla="*/ 0 w 2438400"/>
                <a:gd name="connsiteY0" fmla="*/ 569172 h 966272"/>
                <a:gd name="connsiteX1" fmla="*/ 553720 w 2438400"/>
                <a:gd name="connsiteY1" fmla="*/ 212 h 966272"/>
                <a:gd name="connsiteX2" fmla="*/ 1087120 w 2438400"/>
                <a:gd name="connsiteY2" fmla="*/ 508212 h 966272"/>
                <a:gd name="connsiteX3" fmla="*/ 1788160 w 2438400"/>
                <a:gd name="connsiteY3" fmla="*/ 965412 h 966272"/>
                <a:gd name="connsiteX4" fmla="*/ 2438400 w 2438400"/>
                <a:gd name="connsiteY4" fmla="*/ 391372 h 966272"/>
                <a:gd name="connsiteX0" fmla="*/ 0 w 2438400"/>
                <a:gd name="connsiteY0" fmla="*/ 569142 h 966110"/>
                <a:gd name="connsiteX1" fmla="*/ 553720 w 2438400"/>
                <a:gd name="connsiteY1" fmla="*/ 182 h 966110"/>
                <a:gd name="connsiteX2" fmla="*/ 1087120 w 2438400"/>
                <a:gd name="connsiteY2" fmla="*/ 508182 h 966110"/>
                <a:gd name="connsiteX3" fmla="*/ 1788160 w 2438400"/>
                <a:gd name="connsiteY3" fmla="*/ 965382 h 966110"/>
                <a:gd name="connsiteX4" fmla="*/ 2438400 w 2438400"/>
                <a:gd name="connsiteY4" fmla="*/ 391342 h 966110"/>
                <a:gd name="connsiteX0" fmla="*/ 0 w 2438400"/>
                <a:gd name="connsiteY0" fmla="*/ 604965 h 966373"/>
                <a:gd name="connsiteX1" fmla="*/ 553720 w 2438400"/>
                <a:gd name="connsiteY1" fmla="*/ 445 h 966373"/>
                <a:gd name="connsiteX2" fmla="*/ 1087120 w 2438400"/>
                <a:gd name="connsiteY2" fmla="*/ 508445 h 966373"/>
                <a:gd name="connsiteX3" fmla="*/ 1788160 w 2438400"/>
                <a:gd name="connsiteY3" fmla="*/ 965645 h 966373"/>
                <a:gd name="connsiteX4" fmla="*/ 2438400 w 2438400"/>
                <a:gd name="connsiteY4" fmla="*/ 391605 h 966373"/>
                <a:gd name="connsiteX0" fmla="*/ 0 w 2118360"/>
                <a:gd name="connsiteY0" fmla="*/ 604965 h 965694"/>
                <a:gd name="connsiteX1" fmla="*/ 553720 w 2118360"/>
                <a:gd name="connsiteY1" fmla="*/ 445 h 965694"/>
                <a:gd name="connsiteX2" fmla="*/ 1087120 w 2118360"/>
                <a:gd name="connsiteY2" fmla="*/ 508445 h 965694"/>
                <a:gd name="connsiteX3" fmla="*/ 1788160 w 2118360"/>
                <a:gd name="connsiteY3" fmla="*/ 965645 h 965694"/>
                <a:gd name="connsiteX4" fmla="*/ 2118360 w 2118360"/>
                <a:gd name="connsiteY4" fmla="*/ 528765 h 965694"/>
                <a:gd name="connsiteX0" fmla="*/ 0 w 2118360"/>
                <a:gd name="connsiteY0" fmla="*/ 605033 h 950526"/>
                <a:gd name="connsiteX1" fmla="*/ 553720 w 2118360"/>
                <a:gd name="connsiteY1" fmla="*/ 513 h 950526"/>
                <a:gd name="connsiteX2" fmla="*/ 1087120 w 2118360"/>
                <a:gd name="connsiteY2" fmla="*/ 508513 h 950526"/>
                <a:gd name="connsiteX3" fmla="*/ 1595120 w 2118360"/>
                <a:gd name="connsiteY3" fmla="*/ 950473 h 950526"/>
                <a:gd name="connsiteX4" fmla="*/ 2118360 w 2118360"/>
                <a:gd name="connsiteY4" fmla="*/ 528833 h 950526"/>
                <a:gd name="connsiteX0" fmla="*/ 0 w 2118360"/>
                <a:gd name="connsiteY0" fmla="*/ 498512 h 844005"/>
                <a:gd name="connsiteX1" fmla="*/ 558800 w 2118360"/>
                <a:gd name="connsiteY1" fmla="*/ 672 h 844005"/>
                <a:gd name="connsiteX2" fmla="*/ 1087120 w 2118360"/>
                <a:gd name="connsiteY2" fmla="*/ 401992 h 844005"/>
                <a:gd name="connsiteX3" fmla="*/ 1595120 w 2118360"/>
                <a:gd name="connsiteY3" fmla="*/ 843952 h 844005"/>
                <a:gd name="connsiteX4" fmla="*/ 2118360 w 2118360"/>
                <a:gd name="connsiteY4" fmla="*/ 422312 h 844005"/>
                <a:gd name="connsiteX0" fmla="*/ 0 w 2118360"/>
                <a:gd name="connsiteY0" fmla="*/ 498604 h 844097"/>
                <a:gd name="connsiteX1" fmla="*/ 558800 w 2118360"/>
                <a:gd name="connsiteY1" fmla="*/ 764 h 844097"/>
                <a:gd name="connsiteX2" fmla="*/ 1087120 w 2118360"/>
                <a:gd name="connsiteY2" fmla="*/ 402084 h 844097"/>
                <a:gd name="connsiteX3" fmla="*/ 1595120 w 2118360"/>
                <a:gd name="connsiteY3" fmla="*/ 844044 h 844097"/>
                <a:gd name="connsiteX4" fmla="*/ 2118360 w 2118360"/>
                <a:gd name="connsiteY4" fmla="*/ 422404 h 844097"/>
                <a:gd name="connsiteX0" fmla="*/ 0 w 2118360"/>
                <a:gd name="connsiteY0" fmla="*/ 498436 h 843889"/>
                <a:gd name="connsiteX1" fmla="*/ 558800 w 2118360"/>
                <a:gd name="connsiteY1" fmla="*/ 596 h 843889"/>
                <a:gd name="connsiteX2" fmla="*/ 1061720 w 2118360"/>
                <a:gd name="connsiteY2" fmla="*/ 412076 h 843889"/>
                <a:gd name="connsiteX3" fmla="*/ 1595120 w 2118360"/>
                <a:gd name="connsiteY3" fmla="*/ 843876 h 843889"/>
                <a:gd name="connsiteX4" fmla="*/ 2118360 w 2118360"/>
                <a:gd name="connsiteY4" fmla="*/ 422236 h 843889"/>
                <a:gd name="connsiteX0" fmla="*/ 0 w 2118360"/>
                <a:gd name="connsiteY0" fmla="*/ 498534 h 843987"/>
                <a:gd name="connsiteX1" fmla="*/ 558800 w 2118360"/>
                <a:gd name="connsiteY1" fmla="*/ 694 h 843987"/>
                <a:gd name="connsiteX2" fmla="*/ 1061720 w 2118360"/>
                <a:gd name="connsiteY2" fmla="*/ 412174 h 843987"/>
                <a:gd name="connsiteX3" fmla="*/ 1595120 w 2118360"/>
                <a:gd name="connsiteY3" fmla="*/ 843974 h 843987"/>
                <a:gd name="connsiteX4" fmla="*/ 2118360 w 2118360"/>
                <a:gd name="connsiteY4" fmla="*/ 422334 h 843987"/>
                <a:gd name="connsiteX0" fmla="*/ 0 w 2118360"/>
                <a:gd name="connsiteY0" fmla="*/ 428341 h 843323"/>
                <a:gd name="connsiteX1" fmla="*/ 558800 w 2118360"/>
                <a:gd name="connsiteY1" fmla="*/ 30 h 843323"/>
                <a:gd name="connsiteX2" fmla="*/ 1061720 w 2118360"/>
                <a:gd name="connsiteY2" fmla="*/ 411510 h 843323"/>
                <a:gd name="connsiteX3" fmla="*/ 1595120 w 2118360"/>
                <a:gd name="connsiteY3" fmla="*/ 843310 h 843323"/>
                <a:gd name="connsiteX4" fmla="*/ 2118360 w 2118360"/>
                <a:gd name="connsiteY4" fmla="*/ 421670 h 843323"/>
                <a:gd name="connsiteX0" fmla="*/ 0 w 2075187"/>
                <a:gd name="connsiteY0" fmla="*/ 428341 h 843313"/>
                <a:gd name="connsiteX1" fmla="*/ 558800 w 2075187"/>
                <a:gd name="connsiteY1" fmla="*/ 30 h 843313"/>
                <a:gd name="connsiteX2" fmla="*/ 1061720 w 2075187"/>
                <a:gd name="connsiteY2" fmla="*/ 411510 h 843313"/>
                <a:gd name="connsiteX3" fmla="*/ 1595120 w 2075187"/>
                <a:gd name="connsiteY3" fmla="*/ 843310 h 843313"/>
                <a:gd name="connsiteX4" fmla="*/ 2075187 w 2075187"/>
                <a:gd name="connsiteY4" fmla="*/ 416321 h 843313"/>
                <a:gd name="connsiteX0" fmla="*/ 0 w 2075187"/>
                <a:gd name="connsiteY0" fmla="*/ 623788 h 1056652"/>
                <a:gd name="connsiteX1" fmla="*/ 558800 w 2075187"/>
                <a:gd name="connsiteY1" fmla="*/ 195477 h 1056652"/>
                <a:gd name="connsiteX2" fmla="*/ 1148067 w 2075187"/>
                <a:gd name="connsiteY2" fmla="*/ 88156 h 1056652"/>
                <a:gd name="connsiteX3" fmla="*/ 1595120 w 2075187"/>
                <a:gd name="connsiteY3" fmla="*/ 1038757 h 1056652"/>
                <a:gd name="connsiteX4" fmla="*/ 2075187 w 2075187"/>
                <a:gd name="connsiteY4" fmla="*/ 611768 h 1056652"/>
                <a:gd name="connsiteX0" fmla="*/ 0 w 2075187"/>
                <a:gd name="connsiteY0" fmla="*/ 543591 h 976455"/>
                <a:gd name="connsiteX1" fmla="*/ 623560 w 2075187"/>
                <a:gd name="connsiteY1" fmla="*/ 505719 h 976455"/>
                <a:gd name="connsiteX2" fmla="*/ 1148067 w 2075187"/>
                <a:gd name="connsiteY2" fmla="*/ 7959 h 976455"/>
                <a:gd name="connsiteX3" fmla="*/ 1595120 w 2075187"/>
                <a:gd name="connsiteY3" fmla="*/ 958560 h 976455"/>
                <a:gd name="connsiteX4" fmla="*/ 2075187 w 2075187"/>
                <a:gd name="connsiteY4" fmla="*/ 531571 h 976455"/>
                <a:gd name="connsiteX0" fmla="*/ 0 w 2075187"/>
                <a:gd name="connsiteY0" fmla="*/ 535652 h 968516"/>
                <a:gd name="connsiteX1" fmla="*/ 623560 w 2075187"/>
                <a:gd name="connsiteY1" fmla="*/ 497780 h 968516"/>
                <a:gd name="connsiteX2" fmla="*/ 1148067 w 2075187"/>
                <a:gd name="connsiteY2" fmla="*/ 20 h 968516"/>
                <a:gd name="connsiteX3" fmla="*/ 1595120 w 2075187"/>
                <a:gd name="connsiteY3" fmla="*/ 950621 h 968516"/>
                <a:gd name="connsiteX4" fmla="*/ 2075187 w 2075187"/>
                <a:gd name="connsiteY4" fmla="*/ 523632 h 968516"/>
                <a:gd name="connsiteX0" fmla="*/ 0 w 2075187"/>
                <a:gd name="connsiteY0" fmla="*/ 567741 h 1002285"/>
                <a:gd name="connsiteX1" fmla="*/ 623560 w 2075187"/>
                <a:gd name="connsiteY1" fmla="*/ 529869 h 1002285"/>
                <a:gd name="connsiteX2" fmla="*/ 1047330 w 2075187"/>
                <a:gd name="connsiteY2" fmla="*/ 18 h 1002285"/>
                <a:gd name="connsiteX3" fmla="*/ 1595120 w 2075187"/>
                <a:gd name="connsiteY3" fmla="*/ 982710 h 1002285"/>
                <a:gd name="connsiteX4" fmla="*/ 2075187 w 2075187"/>
                <a:gd name="connsiteY4" fmla="*/ 555721 h 1002285"/>
                <a:gd name="connsiteX0" fmla="*/ 0 w 2075187"/>
                <a:gd name="connsiteY0" fmla="*/ 567753 h 697884"/>
                <a:gd name="connsiteX1" fmla="*/ 623560 w 2075187"/>
                <a:gd name="connsiteY1" fmla="*/ 529881 h 697884"/>
                <a:gd name="connsiteX2" fmla="*/ 1047330 w 2075187"/>
                <a:gd name="connsiteY2" fmla="*/ 30 h 697884"/>
                <a:gd name="connsiteX3" fmla="*/ 1465601 w 2075187"/>
                <a:gd name="connsiteY3" fmla="*/ 554845 h 697884"/>
                <a:gd name="connsiteX4" fmla="*/ 2075187 w 2075187"/>
                <a:gd name="connsiteY4" fmla="*/ 555733 h 697884"/>
                <a:gd name="connsiteX0" fmla="*/ 0 w 2075187"/>
                <a:gd name="connsiteY0" fmla="*/ 567746 h 697877"/>
                <a:gd name="connsiteX1" fmla="*/ 637951 w 2075187"/>
                <a:gd name="connsiteY1" fmla="*/ 578011 h 697877"/>
                <a:gd name="connsiteX2" fmla="*/ 1047330 w 2075187"/>
                <a:gd name="connsiteY2" fmla="*/ 23 h 697877"/>
                <a:gd name="connsiteX3" fmla="*/ 1465601 w 2075187"/>
                <a:gd name="connsiteY3" fmla="*/ 554838 h 697877"/>
                <a:gd name="connsiteX4" fmla="*/ 2075187 w 2075187"/>
                <a:gd name="connsiteY4" fmla="*/ 555726 h 697877"/>
                <a:gd name="connsiteX0" fmla="*/ 0 w 2075187"/>
                <a:gd name="connsiteY0" fmla="*/ 567746 h 594048"/>
                <a:gd name="connsiteX1" fmla="*/ 637951 w 2075187"/>
                <a:gd name="connsiteY1" fmla="*/ 578011 h 594048"/>
                <a:gd name="connsiteX2" fmla="*/ 1047330 w 2075187"/>
                <a:gd name="connsiteY2" fmla="*/ 23 h 594048"/>
                <a:gd name="connsiteX3" fmla="*/ 1465601 w 2075187"/>
                <a:gd name="connsiteY3" fmla="*/ 554838 h 594048"/>
                <a:gd name="connsiteX4" fmla="*/ 2075187 w 2075187"/>
                <a:gd name="connsiteY4" fmla="*/ 555726 h 594048"/>
                <a:gd name="connsiteX0" fmla="*/ 0 w 2075187"/>
                <a:gd name="connsiteY0" fmla="*/ 567743 h 593071"/>
                <a:gd name="connsiteX1" fmla="*/ 637951 w 2075187"/>
                <a:gd name="connsiteY1" fmla="*/ 578008 h 593071"/>
                <a:gd name="connsiteX2" fmla="*/ 1047330 w 2075187"/>
                <a:gd name="connsiteY2" fmla="*/ 20 h 593071"/>
                <a:gd name="connsiteX3" fmla="*/ 1465601 w 2075187"/>
                <a:gd name="connsiteY3" fmla="*/ 554835 h 593071"/>
                <a:gd name="connsiteX4" fmla="*/ 2075187 w 2075187"/>
                <a:gd name="connsiteY4" fmla="*/ 555723 h 593071"/>
                <a:gd name="connsiteX0" fmla="*/ 0 w 2075187"/>
                <a:gd name="connsiteY0" fmla="*/ 567743 h 578070"/>
                <a:gd name="connsiteX1" fmla="*/ 637951 w 2075187"/>
                <a:gd name="connsiteY1" fmla="*/ 578008 h 578070"/>
                <a:gd name="connsiteX2" fmla="*/ 1047330 w 2075187"/>
                <a:gd name="connsiteY2" fmla="*/ 20 h 578070"/>
                <a:gd name="connsiteX3" fmla="*/ 1465601 w 2075187"/>
                <a:gd name="connsiteY3" fmla="*/ 554835 h 578070"/>
                <a:gd name="connsiteX4" fmla="*/ 2075187 w 2075187"/>
                <a:gd name="connsiteY4" fmla="*/ 555723 h 578070"/>
                <a:gd name="connsiteX0" fmla="*/ 0 w 2075187"/>
                <a:gd name="connsiteY0" fmla="*/ 567724 h 567725"/>
                <a:gd name="connsiteX1" fmla="*/ 616365 w 2075187"/>
                <a:gd name="connsiteY1" fmla="*/ 551246 h 567725"/>
                <a:gd name="connsiteX2" fmla="*/ 1047330 w 2075187"/>
                <a:gd name="connsiteY2" fmla="*/ 1 h 567725"/>
                <a:gd name="connsiteX3" fmla="*/ 1465601 w 2075187"/>
                <a:gd name="connsiteY3" fmla="*/ 554816 h 567725"/>
                <a:gd name="connsiteX4" fmla="*/ 2075187 w 2075187"/>
                <a:gd name="connsiteY4" fmla="*/ 555704 h 567725"/>
                <a:gd name="connsiteX0" fmla="*/ 0 w 2075187"/>
                <a:gd name="connsiteY0" fmla="*/ 567724 h 568412"/>
                <a:gd name="connsiteX1" fmla="*/ 616365 w 2075187"/>
                <a:gd name="connsiteY1" fmla="*/ 551246 h 568412"/>
                <a:gd name="connsiteX2" fmla="*/ 1047330 w 2075187"/>
                <a:gd name="connsiteY2" fmla="*/ 1 h 568412"/>
                <a:gd name="connsiteX3" fmla="*/ 1465601 w 2075187"/>
                <a:gd name="connsiteY3" fmla="*/ 554816 h 568412"/>
                <a:gd name="connsiteX4" fmla="*/ 2075187 w 2075187"/>
                <a:gd name="connsiteY4" fmla="*/ 555704 h 568412"/>
                <a:gd name="connsiteX0" fmla="*/ 0 w 2075187"/>
                <a:gd name="connsiteY0" fmla="*/ 568078 h 568766"/>
                <a:gd name="connsiteX1" fmla="*/ 616365 w 2075187"/>
                <a:gd name="connsiteY1" fmla="*/ 551600 h 568766"/>
                <a:gd name="connsiteX2" fmla="*/ 1047330 w 2075187"/>
                <a:gd name="connsiteY2" fmla="*/ 355 h 568766"/>
                <a:gd name="connsiteX3" fmla="*/ 1465601 w 2075187"/>
                <a:gd name="connsiteY3" fmla="*/ 555170 h 568766"/>
                <a:gd name="connsiteX4" fmla="*/ 2075187 w 2075187"/>
                <a:gd name="connsiteY4" fmla="*/ 556058 h 568766"/>
                <a:gd name="connsiteX0" fmla="*/ 0 w 2075187"/>
                <a:gd name="connsiteY0" fmla="*/ 567724 h 568412"/>
                <a:gd name="connsiteX1" fmla="*/ 616365 w 2075187"/>
                <a:gd name="connsiteY1" fmla="*/ 551246 h 568412"/>
                <a:gd name="connsiteX2" fmla="*/ 1047330 w 2075187"/>
                <a:gd name="connsiteY2" fmla="*/ 1 h 568412"/>
                <a:gd name="connsiteX3" fmla="*/ 1465601 w 2075187"/>
                <a:gd name="connsiteY3" fmla="*/ 554816 h 568412"/>
                <a:gd name="connsiteX4" fmla="*/ 2075187 w 2075187"/>
                <a:gd name="connsiteY4" fmla="*/ 555704 h 568412"/>
                <a:gd name="connsiteX0" fmla="*/ 0 w 2075187"/>
                <a:gd name="connsiteY0" fmla="*/ 567722 h 599519"/>
                <a:gd name="connsiteX1" fmla="*/ 616365 w 2075187"/>
                <a:gd name="connsiteY1" fmla="*/ 551244 h 599519"/>
                <a:gd name="connsiteX2" fmla="*/ 1047330 w 2075187"/>
                <a:gd name="connsiteY2" fmla="*/ 0 h 599519"/>
                <a:gd name="connsiteX3" fmla="*/ 1465601 w 2075187"/>
                <a:gd name="connsiteY3" fmla="*/ 554814 h 599519"/>
                <a:gd name="connsiteX4" fmla="*/ 2075187 w 2075187"/>
                <a:gd name="connsiteY4" fmla="*/ 555702 h 599519"/>
                <a:gd name="connsiteX0" fmla="*/ 0 w 2075187"/>
                <a:gd name="connsiteY0" fmla="*/ 567906 h 599703"/>
                <a:gd name="connsiteX1" fmla="*/ 616365 w 2075187"/>
                <a:gd name="connsiteY1" fmla="*/ 551428 h 599703"/>
                <a:gd name="connsiteX2" fmla="*/ 1047330 w 2075187"/>
                <a:gd name="connsiteY2" fmla="*/ 184 h 599703"/>
                <a:gd name="connsiteX3" fmla="*/ 1444014 w 2075187"/>
                <a:gd name="connsiteY3" fmla="*/ 490817 h 599703"/>
                <a:gd name="connsiteX4" fmla="*/ 2075187 w 2075187"/>
                <a:gd name="connsiteY4" fmla="*/ 555886 h 599703"/>
                <a:gd name="connsiteX0" fmla="*/ 0 w 2075187"/>
                <a:gd name="connsiteY0" fmla="*/ 567722 h 570729"/>
                <a:gd name="connsiteX1" fmla="*/ 652342 w 2075187"/>
                <a:gd name="connsiteY1" fmla="*/ 487063 h 570729"/>
                <a:gd name="connsiteX2" fmla="*/ 1047330 w 2075187"/>
                <a:gd name="connsiteY2" fmla="*/ 0 h 570729"/>
                <a:gd name="connsiteX3" fmla="*/ 1444014 w 2075187"/>
                <a:gd name="connsiteY3" fmla="*/ 490633 h 570729"/>
                <a:gd name="connsiteX4" fmla="*/ 2075187 w 2075187"/>
                <a:gd name="connsiteY4" fmla="*/ 555702 h 570729"/>
                <a:gd name="connsiteX0" fmla="*/ 0 w 2075187"/>
                <a:gd name="connsiteY0" fmla="*/ 540981 h 543392"/>
                <a:gd name="connsiteX1" fmla="*/ 652342 w 2075187"/>
                <a:gd name="connsiteY1" fmla="*/ 460322 h 543392"/>
                <a:gd name="connsiteX2" fmla="*/ 1058124 w 2075187"/>
                <a:gd name="connsiteY2" fmla="*/ 1 h 543392"/>
                <a:gd name="connsiteX3" fmla="*/ 1444014 w 2075187"/>
                <a:gd name="connsiteY3" fmla="*/ 463892 h 543392"/>
                <a:gd name="connsiteX4" fmla="*/ 2075187 w 2075187"/>
                <a:gd name="connsiteY4" fmla="*/ 528961 h 543392"/>
                <a:gd name="connsiteX0" fmla="*/ 0 w 2057199"/>
                <a:gd name="connsiteY0" fmla="*/ 540981 h 543390"/>
                <a:gd name="connsiteX1" fmla="*/ 652342 w 2057199"/>
                <a:gd name="connsiteY1" fmla="*/ 460322 h 543390"/>
                <a:gd name="connsiteX2" fmla="*/ 1058124 w 2057199"/>
                <a:gd name="connsiteY2" fmla="*/ 1 h 543390"/>
                <a:gd name="connsiteX3" fmla="*/ 1444014 w 2057199"/>
                <a:gd name="connsiteY3" fmla="*/ 463892 h 543390"/>
                <a:gd name="connsiteX4" fmla="*/ 2057199 w 2057199"/>
                <a:gd name="connsiteY4" fmla="*/ 536984 h 543390"/>
                <a:gd name="connsiteX0" fmla="*/ 0 w 2006830"/>
                <a:gd name="connsiteY0" fmla="*/ 543656 h 545789"/>
                <a:gd name="connsiteX1" fmla="*/ 601973 w 2006830"/>
                <a:gd name="connsiteY1" fmla="*/ 460322 h 545789"/>
                <a:gd name="connsiteX2" fmla="*/ 1007755 w 2006830"/>
                <a:gd name="connsiteY2" fmla="*/ 1 h 545789"/>
                <a:gd name="connsiteX3" fmla="*/ 1393645 w 2006830"/>
                <a:gd name="connsiteY3" fmla="*/ 463892 h 545789"/>
                <a:gd name="connsiteX4" fmla="*/ 2006830 w 2006830"/>
                <a:gd name="connsiteY4" fmla="*/ 536984 h 545789"/>
                <a:gd name="connsiteX0" fmla="*/ 0 w 2006830"/>
                <a:gd name="connsiteY0" fmla="*/ 543658 h 545509"/>
                <a:gd name="connsiteX1" fmla="*/ 630755 w 2006830"/>
                <a:gd name="connsiteY1" fmla="*/ 457650 h 545509"/>
                <a:gd name="connsiteX2" fmla="*/ 1007755 w 2006830"/>
                <a:gd name="connsiteY2" fmla="*/ 3 h 545509"/>
                <a:gd name="connsiteX3" fmla="*/ 1393645 w 2006830"/>
                <a:gd name="connsiteY3" fmla="*/ 463894 h 545509"/>
                <a:gd name="connsiteX4" fmla="*/ 2006830 w 2006830"/>
                <a:gd name="connsiteY4" fmla="*/ 536986 h 54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6830" h="545509">
                  <a:moveTo>
                    <a:pt x="0" y="543658"/>
                  </a:moveTo>
                  <a:cubicBezTo>
                    <a:pt x="343719" y="549110"/>
                    <a:pt x="462796" y="548259"/>
                    <a:pt x="630755" y="457650"/>
                  </a:cubicBezTo>
                  <a:cubicBezTo>
                    <a:pt x="798714" y="367041"/>
                    <a:pt x="880607" y="-1038"/>
                    <a:pt x="1007755" y="3"/>
                  </a:cubicBezTo>
                  <a:cubicBezTo>
                    <a:pt x="1134903" y="1044"/>
                    <a:pt x="1227133" y="374397"/>
                    <a:pt x="1393645" y="463894"/>
                  </a:cubicBezTo>
                  <a:cubicBezTo>
                    <a:pt x="1560157" y="553391"/>
                    <a:pt x="1548821" y="526836"/>
                    <a:pt x="2006830" y="536986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61" name="Group 160"/>
          <p:cNvGrpSpPr/>
          <p:nvPr/>
        </p:nvGrpSpPr>
        <p:grpSpPr>
          <a:xfrm>
            <a:off x="6897498" y="5497581"/>
            <a:ext cx="724301" cy="724301"/>
            <a:chOff x="8317230" y="2096347"/>
            <a:chExt cx="934720" cy="934720"/>
          </a:xfrm>
        </p:grpSpPr>
        <p:sp>
          <p:nvSpPr>
            <p:cNvPr id="162" name="Oval 161"/>
            <p:cNvSpPr/>
            <p:nvPr/>
          </p:nvSpPr>
          <p:spPr>
            <a:xfrm>
              <a:off x="8317230" y="2096347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63" name="Straight Connector 162"/>
            <p:cNvCxnSpPr>
              <a:stCxn id="162" idx="0"/>
              <a:endCxn id="162" idx="4"/>
            </p:cNvCxnSpPr>
            <p:nvPr/>
          </p:nvCxnSpPr>
          <p:spPr>
            <a:xfrm>
              <a:off x="8784590" y="2096347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162" idx="2"/>
              <a:endCxn id="162" idx="6"/>
            </p:cNvCxnSpPr>
            <p:nvPr/>
          </p:nvCxnSpPr>
          <p:spPr>
            <a:xfrm>
              <a:off x="8317230" y="2563707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Freeform 164"/>
            <p:cNvSpPr/>
            <p:nvPr/>
          </p:nvSpPr>
          <p:spPr>
            <a:xfrm>
              <a:off x="8339455" y="2243232"/>
              <a:ext cx="885508" cy="323829"/>
            </a:xfrm>
            <a:custGeom>
              <a:avLst/>
              <a:gdLst>
                <a:gd name="connsiteX0" fmla="*/ 0 w 2438400"/>
                <a:gd name="connsiteY0" fmla="*/ 569141 h 969691"/>
                <a:gd name="connsiteX1" fmla="*/ 553720 w 2438400"/>
                <a:gd name="connsiteY1" fmla="*/ 181 h 969691"/>
                <a:gd name="connsiteX2" fmla="*/ 1183640 w 2438400"/>
                <a:gd name="connsiteY2" fmla="*/ 619941 h 969691"/>
                <a:gd name="connsiteX3" fmla="*/ 1788160 w 2438400"/>
                <a:gd name="connsiteY3" fmla="*/ 965381 h 969691"/>
                <a:gd name="connsiteX4" fmla="*/ 2438400 w 2438400"/>
                <a:gd name="connsiteY4" fmla="*/ 391341 h 969691"/>
                <a:gd name="connsiteX0" fmla="*/ 0 w 2438400"/>
                <a:gd name="connsiteY0" fmla="*/ 569172 h 966272"/>
                <a:gd name="connsiteX1" fmla="*/ 553720 w 2438400"/>
                <a:gd name="connsiteY1" fmla="*/ 212 h 966272"/>
                <a:gd name="connsiteX2" fmla="*/ 1087120 w 2438400"/>
                <a:gd name="connsiteY2" fmla="*/ 508212 h 966272"/>
                <a:gd name="connsiteX3" fmla="*/ 1788160 w 2438400"/>
                <a:gd name="connsiteY3" fmla="*/ 965412 h 966272"/>
                <a:gd name="connsiteX4" fmla="*/ 2438400 w 2438400"/>
                <a:gd name="connsiteY4" fmla="*/ 391372 h 966272"/>
                <a:gd name="connsiteX0" fmla="*/ 0 w 2438400"/>
                <a:gd name="connsiteY0" fmla="*/ 569142 h 966110"/>
                <a:gd name="connsiteX1" fmla="*/ 553720 w 2438400"/>
                <a:gd name="connsiteY1" fmla="*/ 182 h 966110"/>
                <a:gd name="connsiteX2" fmla="*/ 1087120 w 2438400"/>
                <a:gd name="connsiteY2" fmla="*/ 508182 h 966110"/>
                <a:gd name="connsiteX3" fmla="*/ 1788160 w 2438400"/>
                <a:gd name="connsiteY3" fmla="*/ 965382 h 966110"/>
                <a:gd name="connsiteX4" fmla="*/ 2438400 w 2438400"/>
                <a:gd name="connsiteY4" fmla="*/ 391342 h 966110"/>
                <a:gd name="connsiteX0" fmla="*/ 0 w 2438400"/>
                <a:gd name="connsiteY0" fmla="*/ 604965 h 966373"/>
                <a:gd name="connsiteX1" fmla="*/ 553720 w 2438400"/>
                <a:gd name="connsiteY1" fmla="*/ 445 h 966373"/>
                <a:gd name="connsiteX2" fmla="*/ 1087120 w 2438400"/>
                <a:gd name="connsiteY2" fmla="*/ 508445 h 966373"/>
                <a:gd name="connsiteX3" fmla="*/ 1788160 w 2438400"/>
                <a:gd name="connsiteY3" fmla="*/ 965645 h 966373"/>
                <a:gd name="connsiteX4" fmla="*/ 2438400 w 2438400"/>
                <a:gd name="connsiteY4" fmla="*/ 391605 h 966373"/>
                <a:gd name="connsiteX0" fmla="*/ 0 w 2118360"/>
                <a:gd name="connsiteY0" fmla="*/ 604965 h 965694"/>
                <a:gd name="connsiteX1" fmla="*/ 553720 w 2118360"/>
                <a:gd name="connsiteY1" fmla="*/ 445 h 965694"/>
                <a:gd name="connsiteX2" fmla="*/ 1087120 w 2118360"/>
                <a:gd name="connsiteY2" fmla="*/ 508445 h 965694"/>
                <a:gd name="connsiteX3" fmla="*/ 1788160 w 2118360"/>
                <a:gd name="connsiteY3" fmla="*/ 965645 h 965694"/>
                <a:gd name="connsiteX4" fmla="*/ 2118360 w 2118360"/>
                <a:gd name="connsiteY4" fmla="*/ 528765 h 965694"/>
                <a:gd name="connsiteX0" fmla="*/ 0 w 2118360"/>
                <a:gd name="connsiteY0" fmla="*/ 605033 h 950526"/>
                <a:gd name="connsiteX1" fmla="*/ 553720 w 2118360"/>
                <a:gd name="connsiteY1" fmla="*/ 513 h 950526"/>
                <a:gd name="connsiteX2" fmla="*/ 1087120 w 2118360"/>
                <a:gd name="connsiteY2" fmla="*/ 508513 h 950526"/>
                <a:gd name="connsiteX3" fmla="*/ 1595120 w 2118360"/>
                <a:gd name="connsiteY3" fmla="*/ 950473 h 950526"/>
                <a:gd name="connsiteX4" fmla="*/ 2118360 w 2118360"/>
                <a:gd name="connsiteY4" fmla="*/ 528833 h 950526"/>
                <a:gd name="connsiteX0" fmla="*/ 0 w 2118360"/>
                <a:gd name="connsiteY0" fmla="*/ 498512 h 844005"/>
                <a:gd name="connsiteX1" fmla="*/ 558800 w 2118360"/>
                <a:gd name="connsiteY1" fmla="*/ 672 h 844005"/>
                <a:gd name="connsiteX2" fmla="*/ 1087120 w 2118360"/>
                <a:gd name="connsiteY2" fmla="*/ 401992 h 844005"/>
                <a:gd name="connsiteX3" fmla="*/ 1595120 w 2118360"/>
                <a:gd name="connsiteY3" fmla="*/ 843952 h 844005"/>
                <a:gd name="connsiteX4" fmla="*/ 2118360 w 2118360"/>
                <a:gd name="connsiteY4" fmla="*/ 422312 h 844005"/>
                <a:gd name="connsiteX0" fmla="*/ 0 w 2118360"/>
                <a:gd name="connsiteY0" fmla="*/ 498604 h 844097"/>
                <a:gd name="connsiteX1" fmla="*/ 558800 w 2118360"/>
                <a:gd name="connsiteY1" fmla="*/ 764 h 844097"/>
                <a:gd name="connsiteX2" fmla="*/ 1087120 w 2118360"/>
                <a:gd name="connsiteY2" fmla="*/ 402084 h 844097"/>
                <a:gd name="connsiteX3" fmla="*/ 1595120 w 2118360"/>
                <a:gd name="connsiteY3" fmla="*/ 844044 h 844097"/>
                <a:gd name="connsiteX4" fmla="*/ 2118360 w 2118360"/>
                <a:gd name="connsiteY4" fmla="*/ 422404 h 844097"/>
                <a:gd name="connsiteX0" fmla="*/ 0 w 2118360"/>
                <a:gd name="connsiteY0" fmla="*/ 498436 h 843889"/>
                <a:gd name="connsiteX1" fmla="*/ 558800 w 2118360"/>
                <a:gd name="connsiteY1" fmla="*/ 596 h 843889"/>
                <a:gd name="connsiteX2" fmla="*/ 1061720 w 2118360"/>
                <a:gd name="connsiteY2" fmla="*/ 412076 h 843889"/>
                <a:gd name="connsiteX3" fmla="*/ 1595120 w 2118360"/>
                <a:gd name="connsiteY3" fmla="*/ 843876 h 843889"/>
                <a:gd name="connsiteX4" fmla="*/ 2118360 w 2118360"/>
                <a:gd name="connsiteY4" fmla="*/ 422236 h 843889"/>
                <a:gd name="connsiteX0" fmla="*/ 0 w 2118360"/>
                <a:gd name="connsiteY0" fmla="*/ 498534 h 843987"/>
                <a:gd name="connsiteX1" fmla="*/ 558800 w 2118360"/>
                <a:gd name="connsiteY1" fmla="*/ 694 h 843987"/>
                <a:gd name="connsiteX2" fmla="*/ 1061720 w 2118360"/>
                <a:gd name="connsiteY2" fmla="*/ 412174 h 843987"/>
                <a:gd name="connsiteX3" fmla="*/ 1595120 w 2118360"/>
                <a:gd name="connsiteY3" fmla="*/ 843974 h 843987"/>
                <a:gd name="connsiteX4" fmla="*/ 2118360 w 2118360"/>
                <a:gd name="connsiteY4" fmla="*/ 422334 h 843987"/>
                <a:gd name="connsiteX0" fmla="*/ 0 w 2118360"/>
                <a:gd name="connsiteY0" fmla="*/ 428341 h 843323"/>
                <a:gd name="connsiteX1" fmla="*/ 558800 w 2118360"/>
                <a:gd name="connsiteY1" fmla="*/ 30 h 843323"/>
                <a:gd name="connsiteX2" fmla="*/ 1061720 w 2118360"/>
                <a:gd name="connsiteY2" fmla="*/ 411510 h 843323"/>
                <a:gd name="connsiteX3" fmla="*/ 1595120 w 2118360"/>
                <a:gd name="connsiteY3" fmla="*/ 843310 h 843323"/>
                <a:gd name="connsiteX4" fmla="*/ 2118360 w 2118360"/>
                <a:gd name="connsiteY4" fmla="*/ 421670 h 843323"/>
                <a:gd name="connsiteX0" fmla="*/ 0 w 2075187"/>
                <a:gd name="connsiteY0" fmla="*/ 428341 h 843313"/>
                <a:gd name="connsiteX1" fmla="*/ 558800 w 2075187"/>
                <a:gd name="connsiteY1" fmla="*/ 30 h 843313"/>
                <a:gd name="connsiteX2" fmla="*/ 1061720 w 2075187"/>
                <a:gd name="connsiteY2" fmla="*/ 411510 h 843313"/>
                <a:gd name="connsiteX3" fmla="*/ 1595120 w 2075187"/>
                <a:gd name="connsiteY3" fmla="*/ 843310 h 843313"/>
                <a:gd name="connsiteX4" fmla="*/ 2075187 w 2075187"/>
                <a:gd name="connsiteY4" fmla="*/ 416321 h 843313"/>
                <a:gd name="connsiteX0" fmla="*/ 0 w 2075187"/>
                <a:gd name="connsiteY0" fmla="*/ 623788 h 1056652"/>
                <a:gd name="connsiteX1" fmla="*/ 558800 w 2075187"/>
                <a:gd name="connsiteY1" fmla="*/ 195477 h 1056652"/>
                <a:gd name="connsiteX2" fmla="*/ 1148067 w 2075187"/>
                <a:gd name="connsiteY2" fmla="*/ 88156 h 1056652"/>
                <a:gd name="connsiteX3" fmla="*/ 1595120 w 2075187"/>
                <a:gd name="connsiteY3" fmla="*/ 1038757 h 1056652"/>
                <a:gd name="connsiteX4" fmla="*/ 2075187 w 2075187"/>
                <a:gd name="connsiteY4" fmla="*/ 611768 h 1056652"/>
                <a:gd name="connsiteX0" fmla="*/ 0 w 2075187"/>
                <a:gd name="connsiteY0" fmla="*/ 543591 h 976455"/>
                <a:gd name="connsiteX1" fmla="*/ 623560 w 2075187"/>
                <a:gd name="connsiteY1" fmla="*/ 505719 h 976455"/>
                <a:gd name="connsiteX2" fmla="*/ 1148067 w 2075187"/>
                <a:gd name="connsiteY2" fmla="*/ 7959 h 976455"/>
                <a:gd name="connsiteX3" fmla="*/ 1595120 w 2075187"/>
                <a:gd name="connsiteY3" fmla="*/ 958560 h 976455"/>
                <a:gd name="connsiteX4" fmla="*/ 2075187 w 2075187"/>
                <a:gd name="connsiteY4" fmla="*/ 531571 h 976455"/>
                <a:gd name="connsiteX0" fmla="*/ 0 w 2075187"/>
                <a:gd name="connsiteY0" fmla="*/ 535652 h 968516"/>
                <a:gd name="connsiteX1" fmla="*/ 623560 w 2075187"/>
                <a:gd name="connsiteY1" fmla="*/ 497780 h 968516"/>
                <a:gd name="connsiteX2" fmla="*/ 1148067 w 2075187"/>
                <a:gd name="connsiteY2" fmla="*/ 20 h 968516"/>
                <a:gd name="connsiteX3" fmla="*/ 1595120 w 2075187"/>
                <a:gd name="connsiteY3" fmla="*/ 950621 h 968516"/>
                <a:gd name="connsiteX4" fmla="*/ 2075187 w 2075187"/>
                <a:gd name="connsiteY4" fmla="*/ 523632 h 968516"/>
                <a:gd name="connsiteX0" fmla="*/ 0 w 2075187"/>
                <a:gd name="connsiteY0" fmla="*/ 567741 h 1002285"/>
                <a:gd name="connsiteX1" fmla="*/ 623560 w 2075187"/>
                <a:gd name="connsiteY1" fmla="*/ 529869 h 1002285"/>
                <a:gd name="connsiteX2" fmla="*/ 1047330 w 2075187"/>
                <a:gd name="connsiteY2" fmla="*/ 18 h 1002285"/>
                <a:gd name="connsiteX3" fmla="*/ 1595120 w 2075187"/>
                <a:gd name="connsiteY3" fmla="*/ 982710 h 1002285"/>
                <a:gd name="connsiteX4" fmla="*/ 2075187 w 2075187"/>
                <a:gd name="connsiteY4" fmla="*/ 555721 h 1002285"/>
                <a:gd name="connsiteX0" fmla="*/ 0 w 2075187"/>
                <a:gd name="connsiteY0" fmla="*/ 567753 h 697884"/>
                <a:gd name="connsiteX1" fmla="*/ 623560 w 2075187"/>
                <a:gd name="connsiteY1" fmla="*/ 529881 h 697884"/>
                <a:gd name="connsiteX2" fmla="*/ 1047330 w 2075187"/>
                <a:gd name="connsiteY2" fmla="*/ 30 h 697884"/>
                <a:gd name="connsiteX3" fmla="*/ 1465601 w 2075187"/>
                <a:gd name="connsiteY3" fmla="*/ 554845 h 697884"/>
                <a:gd name="connsiteX4" fmla="*/ 2075187 w 2075187"/>
                <a:gd name="connsiteY4" fmla="*/ 555733 h 697884"/>
                <a:gd name="connsiteX0" fmla="*/ 0 w 2075187"/>
                <a:gd name="connsiteY0" fmla="*/ 567746 h 697877"/>
                <a:gd name="connsiteX1" fmla="*/ 637951 w 2075187"/>
                <a:gd name="connsiteY1" fmla="*/ 578011 h 697877"/>
                <a:gd name="connsiteX2" fmla="*/ 1047330 w 2075187"/>
                <a:gd name="connsiteY2" fmla="*/ 23 h 697877"/>
                <a:gd name="connsiteX3" fmla="*/ 1465601 w 2075187"/>
                <a:gd name="connsiteY3" fmla="*/ 554838 h 697877"/>
                <a:gd name="connsiteX4" fmla="*/ 2075187 w 2075187"/>
                <a:gd name="connsiteY4" fmla="*/ 555726 h 697877"/>
                <a:gd name="connsiteX0" fmla="*/ 0 w 2075187"/>
                <a:gd name="connsiteY0" fmla="*/ 567746 h 594048"/>
                <a:gd name="connsiteX1" fmla="*/ 637951 w 2075187"/>
                <a:gd name="connsiteY1" fmla="*/ 578011 h 594048"/>
                <a:gd name="connsiteX2" fmla="*/ 1047330 w 2075187"/>
                <a:gd name="connsiteY2" fmla="*/ 23 h 594048"/>
                <a:gd name="connsiteX3" fmla="*/ 1465601 w 2075187"/>
                <a:gd name="connsiteY3" fmla="*/ 554838 h 594048"/>
                <a:gd name="connsiteX4" fmla="*/ 2075187 w 2075187"/>
                <a:gd name="connsiteY4" fmla="*/ 555726 h 594048"/>
                <a:gd name="connsiteX0" fmla="*/ 0 w 2075187"/>
                <a:gd name="connsiteY0" fmla="*/ 567743 h 593071"/>
                <a:gd name="connsiteX1" fmla="*/ 637951 w 2075187"/>
                <a:gd name="connsiteY1" fmla="*/ 578008 h 593071"/>
                <a:gd name="connsiteX2" fmla="*/ 1047330 w 2075187"/>
                <a:gd name="connsiteY2" fmla="*/ 20 h 593071"/>
                <a:gd name="connsiteX3" fmla="*/ 1465601 w 2075187"/>
                <a:gd name="connsiteY3" fmla="*/ 554835 h 593071"/>
                <a:gd name="connsiteX4" fmla="*/ 2075187 w 2075187"/>
                <a:gd name="connsiteY4" fmla="*/ 555723 h 593071"/>
                <a:gd name="connsiteX0" fmla="*/ 0 w 2075187"/>
                <a:gd name="connsiteY0" fmla="*/ 567743 h 578070"/>
                <a:gd name="connsiteX1" fmla="*/ 637951 w 2075187"/>
                <a:gd name="connsiteY1" fmla="*/ 578008 h 578070"/>
                <a:gd name="connsiteX2" fmla="*/ 1047330 w 2075187"/>
                <a:gd name="connsiteY2" fmla="*/ 20 h 578070"/>
                <a:gd name="connsiteX3" fmla="*/ 1465601 w 2075187"/>
                <a:gd name="connsiteY3" fmla="*/ 554835 h 578070"/>
                <a:gd name="connsiteX4" fmla="*/ 2075187 w 2075187"/>
                <a:gd name="connsiteY4" fmla="*/ 555723 h 578070"/>
                <a:gd name="connsiteX0" fmla="*/ 0 w 2075187"/>
                <a:gd name="connsiteY0" fmla="*/ 567724 h 567725"/>
                <a:gd name="connsiteX1" fmla="*/ 616365 w 2075187"/>
                <a:gd name="connsiteY1" fmla="*/ 551246 h 567725"/>
                <a:gd name="connsiteX2" fmla="*/ 1047330 w 2075187"/>
                <a:gd name="connsiteY2" fmla="*/ 1 h 567725"/>
                <a:gd name="connsiteX3" fmla="*/ 1465601 w 2075187"/>
                <a:gd name="connsiteY3" fmla="*/ 554816 h 567725"/>
                <a:gd name="connsiteX4" fmla="*/ 2075187 w 2075187"/>
                <a:gd name="connsiteY4" fmla="*/ 555704 h 567725"/>
                <a:gd name="connsiteX0" fmla="*/ 0 w 2075187"/>
                <a:gd name="connsiteY0" fmla="*/ 567724 h 568412"/>
                <a:gd name="connsiteX1" fmla="*/ 616365 w 2075187"/>
                <a:gd name="connsiteY1" fmla="*/ 551246 h 568412"/>
                <a:gd name="connsiteX2" fmla="*/ 1047330 w 2075187"/>
                <a:gd name="connsiteY2" fmla="*/ 1 h 568412"/>
                <a:gd name="connsiteX3" fmla="*/ 1465601 w 2075187"/>
                <a:gd name="connsiteY3" fmla="*/ 554816 h 568412"/>
                <a:gd name="connsiteX4" fmla="*/ 2075187 w 2075187"/>
                <a:gd name="connsiteY4" fmla="*/ 555704 h 568412"/>
                <a:gd name="connsiteX0" fmla="*/ 0 w 2075187"/>
                <a:gd name="connsiteY0" fmla="*/ 568078 h 568766"/>
                <a:gd name="connsiteX1" fmla="*/ 616365 w 2075187"/>
                <a:gd name="connsiteY1" fmla="*/ 551600 h 568766"/>
                <a:gd name="connsiteX2" fmla="*/ 1047330 w 2075187"/>
                <a:gd name="connsiteY2" fmla="*/ 355 h 568766"/>
                <a:gd name="connsiteX3" fmla="*/ 1465601 w 2075187"/>
                <a:gd name="connsiteY3" fmla="*/ 555170 h 568766"/>
                <a:gd name="connsiteX4" fmla="*/ 2075187 w 2075187"/>
                <a:gd name="connsiteY4" fmla="*/ 556058 h 568766"/>
                <a:gd name="connsiteX0" fmla="*/ 0 w 2075187"/>
                <a:gd name="connsiteY0" fmla="*/ 567724 h 568412"/>
                <a:gd name="connsiteX1" fmla="*/ 616365 w 2075187"/>
                <a:gd name="connsiteY1" fmla="*/ 551246 h 568412"/>
                <a:gd name="connsiteX2" fmla="*/ 1047330 w 2075187"/>
                <a:gd name="connsiteY2" fmla="*/ 1 h 568412"/>
                <a:gd name="connsiteX3" fmla="*/ 1465601 w 2075187"/>
                <a:gd name="connsiteY3" fmla="*/ 554816 h 568412"/>
                <a:gd name="connsiteX4" fmla="*/ 2075187 w 2075187"/>
                <a:gd name="connsiteY4" fmla="*/ 555704 h 568412"/>
                <a:gd name="connsiteX0" fmla="*/ 0 w 2075187"/>
                <a:gd name="connsiteY0" fmla="*/ 567722 h 599519"/>
                <a:gd name="connsiteX1" fmla="*/ 616365 w 2075187"/>
                <a:gd name="connsiteY1" fmla="*/ 551244 h 599519"/>
                <a:gd name="connsiteX2" fmla="*/ 1047330 w 2075187"/>
                <a:gd name="connsiteY2" fmla="*/ 0 h 599519"/>
                <a:gd name="connsiteX3" fmla="*/ 1465601 w 2075187"/>
                <a:gd name="connsiteY3" fmla="*/ 554814 h 599519"/>
                <a:gd name="connsiteX4" fmla="*/ 2075187 w 2075187"/>
                <a:gd name="connsiteY4" fmla="*/ 555702 h 599519"/>
                <a:gd name="connsiteX0" fmla="*/ 0 w 2075187"/>
                <a:gd name="connsiteY0" fmla="*/ 567906 h 599703"/>
                <a:gd name="connsiteX1" fmla="*/ 616365 w 2075187"/>
                <a:gd name="connsiteY1" fmla="*/ 551428 h 599703"/>
                <a:gd name="connsiteX2" fmla="*/ 1047330 w 2075187"/>
                <a:gd name="connsiteY2" fmla="*/ 184 h 599703"/>
                <a:gd name="connsiteX3" fmla="*/ 1444014 w 2075187"/>
                <a:gd name="connsiteY3" fmla="*/ 490817 h 599703"/>
                <a:gd name="connsiteX4" fmla="*/ 2075187 w 2075187"/>
                <a:gd name="connsiteY4" fmla="*/ 555886 h 599703"/>
                <a:gd name="connsiteX0" fmla="*/ 0 w 2075187"/>
                <a:gd name="connsiteY0" fmla="*/ 567722 h 570729"/>
                <a:gd name="connsiteX1" fmla="*/ 652342 w 2075187"/>
                <a:gd name="connsiteY1" fmla="*/ 487063 h 570729"/>
                <a:gd name="connsiteX2" fmla="*/ 1047330 w 2075187"/>
                <a:gd name="connsiteY2" fmla="*/ 0 h 570729"/>
                <a:gd name="connsiteX3" fmla="*/ 1444014 w 2075187"/>
                <a:gd name="connsiteY3" fmla="*/ 490633 h 570729"/>
                <a:gd name="connsiteX4" fmla="*/ 2075187 w 2075187"/>
                <a:gd name="connsiteY4" fmla="*/ 555702 h 570729"/>
                <a:gd name="connsiteX0" fmla="*/ 0 w 2075187"/>
                <a:gd name="connsiteY0" fmla="*/ 540981 h 543392"/>
                <a:gd name="connsiteX1" fmla="*/ 652342 w 2075187"/>
                <a:gd name="connsiteY1" fmla="*/ 460322 h 543392"/>
                <a:gd name="connsiteX2" fmla="*/ 1058124 w 2075187"/>
                <a:gd name="connsiteY2" fmla="*/ 1 h 543392"/>
                <a:gd name="connsiteX3" fmla="*/ 1444014 w 2075187"/>
                <a:gd name="connsiteY3" fmla="*/ 463892 h 543392"/>
                <a:gd name="connsiteX4" fmla="*/ 2075187 w 2075187"/>
                <a:gd name="connsiteY4" fmla="*/ 528961 h 543392"/>
                <a:gd name="connsiteX0" fmla="*/ 0 w 2057199"/>
                <a:gd name="connsiteY0" fmla="*/ 540981 h 543390"/>
                <a:gd name="connsiteX1" fmla="*/ 652342 w 2057199"/>
                <a:gd name="connsiteY1" fmla="*/ 460322 h 543390"/>
                <a:gd name="connsiteX2" fmla="*/ 1058124 w 2057199"/>
                <a:gd name="connsiteY2" fmla="*/ 1 h 543390"/>
                <a:gd name="connsiteX3" fmla="*/ 1444014 w 2057199"/>
                <a:gd name="connsiteY3" fmla="*/ 463892 h 543390"/>
                <a:gd name="connsiteX4" fmla="*/ 2057199 w 2057199"/>
                <a:gd name="connsiteY4" fmla="*/ 536984 h 543390"/>
                <a:gd name="connsiteX0" fmla="*/ 0 w 2006830"/>
                <a:gd name="connsiteY0" fmla="*/ 543656 h 545789"/>
                <a:gd name="connsiteX1" fmla="*/ 601973 w 2006830"/>
                <a:gd name="connsiteY1" fmla="*/ 460322 h 545789"/>
                <a:gd name="connsiteX2" fmla="*/ 1007755 w 2006830"/>
                <a:gd name="connsiteY2" fmla="*/ 1 h 545789"/>
                <a:gd name="connsiteX3" fmla="*/ 1393645 w 2006830"/>
                <a:gd name="connsiteY3" fmla="*/ 463892 h 545789"/>
                <a:gd name="connsiteX4" fmla="*/ 2006830 w 2006830"/>
                <a:gd name="connsiteY4" fmla="*/ 536984 h 545789"/>
                <a:gd name="connsiteX0" fmla="*/ 0 w 2006830"/>
                <a:gd name="connsiteY0" fmla="*/ 543658 h 545509"/>
                <a:gd name="connsiteX1" fmla="*/ 630755 w 2006830"/>
                <a:gd name="connsiteY1" fmla="*/ 457650 h 545509"/>
                <a:gd name="connsiteX2" fmla="*/ 1007755 w 2006830"/>
                <a:gd name="connsiteY2" fmla="*/ 3 h 545509"/>
                <a:gd name="connsiteX3" fmla="*/ 1393645 w 2006830"/>
                <a:gd name="connsiteY3" fmla="*/ 463894 h 545509"/>
                <a:gd name="connsiteX4" fmla="*/ 2006830 w 2006830"/>
                <a:gd name="connsiteY4" fmla="*/ 536986 h 54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6830" h="545509">
                  <a:moveTo>
                    <a:pt x="0" y="543658"/>
                  </a:moveTo>
                  <a:cubicBezTo>
                    <a:pt x="343719" y="549110"/>
                    <a:pt x="462796" y="548259"/>
                    <a:pt x="630755" y="457650"/>
                  </a:cubicBezTo>
                  <a:cubicBezTo>
                    <a:pt x="798714" y="367041"/>
                    <a:pt x="880607" y="-1038"/>
                    <a:pt x="1007755" y="3"/>
                  </a:cubicBezTo>
                  <a:cubicBezTo>
                    <a:pt x="1134903" y="1044"/>
                    <a:pt x="1227133" y="374397"/>
                    <a:pt x="1393645" y="463894"/>
                  </a:cubicBezTo>
                  <a:cubicBezTo>
                    <a:pt x="1560157" y="553391"/>
                    <a:pt x="1548821" y="526836"/>
                    <a:pt x="2006830" y="536986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9988199" y="5488642"/>
            <a:ext cx="742179" cy="742179"/>
            <a:chOff x="6913880" y="3061547"/>
            <a:chExt cx="934720" cy="934720"/>
          </a:xfrm>
        </p:grpSpPr>
        <p:sp>
          <p:nvSpPr>
            <p:cNvPr id="167" name="Oval 166"/>
            <p:cNvSpPr/>
            <p:nvPr/>
          </p:nvSpPr>
          <p:spPr>
            <a:xfrm>
              <a:off x="6913880" y="3061547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68" name="Straight Connector 167"/>
            <p:cNvCxnSpPr>
              <a:stCxn id="167" idx="0"/>
              <a:endCxn id="167" idx="4"/>
            </p:cNvCxnSpPr>
            <p:nvPr/>
          </p:nvCxnSpPr>
          <p:spPr>
            <a:xfrm>
              <a:off x="7381240" y="3061547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67" idx="2"/>
              <a:endCxn id="167" idx="6"/>
            </p:cNvCxnSpPr>
            <p:nvPr/>
          </p:nvCxnSpPr>
          <p:spPr>
            <a:xfrm>
              <a:off x="6913880" y="3528907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Freeform 169"/>
            <p:cNvSpPr/>
            <p:nvPr/>
          </p:nvSpPr>
          <p:spPr>
            <a:xfrm>
              <a:off x="6913880" y="3275301"/>
              <a:ext cx="915670" cy="500614"/>
            </a:xfrm>
            <a:custGeom>
              <a:avLst/>
              <a:gdLst>
                <a:gd name="connsiteX0" fmla="*/ 0 w 2438400"/>
                <a:gd name="connsiteY0" fmla="*/ 569141 h 969691"/>
                <a:gd name="connsiteX1" fmla="*/ 553720 w 2438400"/>
                <a:gd name="connsiteY1" fmla="*/ 181 h 969691"/>
                <a:gd name="connsiteX2" fmla="*/ 1183640 w 2438400"/>
                <a:gd name="connsiteY2" fmla="*/ 619941 h 969691"/>
                <a:gd name="connsiteX3" fmla="*/ 1788160 w 2438400"/>
                <a:gd name="connsiteY3" fmla="*/ 965381 h 969691"/>
                <a:gd name="connsiteX4" fmla="*/ 2438400 w 2438400"/>
                <a:gd name="connsiteY4" fmla="*/ 391341 h 969691"/>
                <a:gd name="connsiteX0" fmla="*/ 0 w 2438400"/>
                <a:gd name="connsiteY0" fmla="*/ 569172 h 966272"/>
                <a:gd name="connsiteX1" fmla="*/ 553720 w 2438400"/>
                <a:gd name="connsiteY1" fmla="*/ 212 h 966272"/>
                <a:gd name="connsiteX2" fmla="*/ 1087120 w 2438400"/>
                <a:gd name="connsiteY2" fmla="*/ 508212 h 966272"/>
                <a:gd name="connsiteX3" fmla="*/ 1788160 w 2438400"/>
                <a:gd name="connsiteY3" fmla="*/ 965412 h 966272"/>
                <a:gd name="connsiteX4" fmla="*/ 2438400 w 2438400"/>
                <a:gd name="connsiteY4" fmla="*/ 391372 h 966272"/>
                <a:gd name="connsiteX0" fmla="*/ 0 w 2438400"/>
                <a:gd name="connsiteY0" fmla="*/ 569142 h 966110"/>
                <a:gd name="connsiteX1" fmla="*/ 553720 w 2438400"/>
                <a:gd name="connsiteY1" fmla="*/ 182 h 966110"/>
                <a:gd name="connsiteX2" fmla="*/ 1087120 w 2438400"/>
                <a:gd name="connsiteY2" fmla="*/ 508182 h 966110"/>
                <a:gd name="connsiteX3" fmla="*/ 1788160 w 2438400"/>
                <a:gd name="connsiteY3" fmla="*/ 965382 h 966110"/>
                <a:gd name="connsiteX4" fmla="*/ 2438400 w 2438400"/>
                <a:gd name="connsiteY4" fmla="*/ 391342 h 966110"/>
                <a:gd name="connsiteX0" fmla="*/ 0 w 2438400"/>
                <a:gd name="connsiteY0" fmla="*/ 604965 h 966373"/>
                <a:gd name="connsiteX1" fmla="*/ 553720 w 2438400"/>
                <a:gd name="connsiteY1" fmla="*/ 445 h 966373"/>
                <a:gd name="connsiteX2" fmla="*/ 1087120 w 2438400"/>
                <a:gd name="connsiteY2" fmla="*/ 508445 h 966373"/>
                <a:gd name="connsiteX3" fmla="*/ 1788160 w 2438400"/>
                <a:gd name="connsiteY3" fmla="*/ 965645 h 966373"/>
                <a:gd name="connsiteX4" fmla="*/ 2438400 w 2438400"/>
                <a:gd name="connsiteY4" fmla="*/ 391605 h 966373"/>
                <a:gd name="connsiteX0" fmla="*/ 0 w 2118360"/>
                <a:gd name="connsiteY0" fmla="*/ 604965 h 965694"/>
                <a:gd name="connsiteX1" fmla="*/ 553720 w 2118360"/>
                <a:gd name="connsiteY1" fmla="*/ 445 h 965694"/>
                <a:gd name="connsiteX2" fmla="*/ 1087120 w 2118360"/>
                <a:gd name="connsiteY2" fmla="*/ 508445 h 965694"/>
                <a:gd name="connsiteX3" fmla="*/ 1788160 w 2118360"/>
                <a:gd name="connsiteY3" fmla="*/ 965645 h 965694"/>
                <a:gd name="connsiteX4" fmla="*/ 2118360 w 2118360"/>
                <a:gd name="connsiteY4" fmla="*/ 528765 h 965694"/>
                <a:gd name="connsiteX0" fmla="*/ 0 w 2118360"/>
                <a:gd name="connsiteY0" fmla="*/ 605033 h 950526"/>
                <a:gd name="connsiteX1" fmla="*/ 553720 w 2118360"/>
                <a:gd name="connsiteY1" fmla="*/ 513 h 950526"/>
                <a:gd name="connsiteX2" fmla="*/ 1087120 w 2118360"/>
                <a:gd name="connsiteY2" fmla="*/ 508513 h 950526"/>
                <a:gd name="connsiteX3" fmla="*/ 1595120 w 2118360"/>
                <a:gd name="connsiteY3" fmla="*/ 950473 h 950526"/>
                <a:gd name="connsiteX4" fmla="*/ 2118360 w 2118360"/>
                <a:gd name="connsiteY4" fmla="*/ 528833 h 950526"/>
                <a:gd name="connsiteX0" fmla="*/ 0 w 2118360"/>
                <a:gd name="connsiteY0" fmla="*/ 498512 h 844005"/>
                <a:gd name="connsiteX1" fmla="*/ 558800 w 2118360"/>
                <a:gd name="connsiteY1" fmla="*/ 672 h 844005"/>
                <a:gd name="connsiteX2" fmla="*/ 1087120 w 2118360"/>
                <a:gd name="connsiteY2" fmla="*/ 401992 h 844005"/>
                <a:gd name="connsiteX3" fmla="*/ 1595120 w 2118360"/>
                <a:gd name="connsiteY3" fmla="*/ 843952 h 844005"/>
                <a:gd name="connsiteX4" fmla="*/ 2118360 w 2118360"/>
                <a:gd name="connsiteY4" fmla="*/ 422312 h 844005"/>
                <a:gd name="connsiteX0" fmla="*/ 0 w 2118360"/>
                <a:gd name="connsiteY0" fmla="*/ 498604 h 844097"/>
                <a:gd name="connsiteX1" fmla="*/ 558800 w 2118360"/>
                <a:gd name="connsiteY1" fmla="*/ 764 h 844097"/>
                <a:gd name="connsiteX2" fmla="*/ 1087120 w 2118360"/>
                <a:gd name="connsiteY2" fmla="*/ 402084 h 844097"/>
                <a:gd name="connsiteX3" fmla="*/ 1595120 w 2118360"/>
                <a:gd name="connsiteY3" fmla="*/ 844044 h 844097"/>
                <a:gd name="connsiteX4" fmla="*/ 2118360 w 2118360"/>
                <a:gd name="connsiteY4" fmla="*/ 422404 h 844097"/>
                <a:gd name="connsiteX0" fmla="*/ 0 w 2118360"/>
                <a:gd name="connsiteY0" fmla="*/ 498436 h 843889"/>
                <a:gd name="connsiteX1" fmla="*/ 558800 w 2118360"/>
                <a:gd name="connsiteY1" fmla="*/ 596 h 843889"/>
                <a:gd name="connsiteX2" fmla="*/ 1061720 w 2118360"/>
                <a:gd name="connsiteY2" fmla="*/ 412076 h 843889"/>
                <a:gd name="connsiteX3" fmla="*/ 1595120 w 2118360"/>
                <a:gd name="connsiteY3" fmla="*/ 843876 h 843889"/>
                <a:gd name="connsiteX4" fmla="*/ 2118360 w 2118360"/>
                <a:gd name="connsiteY4" fmla="*/ 422236 h 843889"/>
                <a:gd name="connsiteX0" fmla="*/ 0 w 2118360"/>
                <a:gd name="connsiteY0" fmla="*/ 498534 h 843987"/>
                <a:gd name="connsiteX1" fmla="*/ 558800 w 2118360"/>
                <a:gd name="connsiteY1" fmla="*/ 694 h 843987"/>
                <a:gd name="connsiteX2" fmla="*/ 1061720 w 2118360"/>
                <a:gd name="connsiteY2" fmla="*/ 412174 h 843987"/>
                <a:gd name="connsiteX3" fmla="*/ 1595120 w 2118360"/>
                <a:gd name="connsiteY3" fmla="*/ 843974 h 843987"/>
                <a:gd name="connsiteX4" fmla="*/ 2118360 w 2118360"/>
                <a:gd name="connsiteY4" fmla="*/ 422334 h 843987"/>
                <a:gd name="connsiteX0" fmla="*/ 0 w 2118360"/>
                <a:gd name="connsiteY0" fmla="*/ 428341 h 843323"/>
                <a:gd name="connsiteX1" fmla="*/ 558800 w 2118360"/>
                <a:gd name="connsiteY1" fmla="*/ 30 h 843323"/>
                <a:gd name="connsiteX2" fmla="*/ 1061720 w 2118360"/>
                <a:gd name="connsiteY2" fmla="*/ 411510 h 843323"/>
                <a:gd name="connsiteX3" fmla="*/ 1595120 w 2118360"/>
                <a:gd name="connsiteY3" fmla="*/ 843310 h 843323"/>
                <a:gd name="connsiteX4" fmla="*/ 2118360 w 2118360"/>
                <a:gd name="connsiteY4" fmla="*/ 421670 h 843323"/>
                <a:gd name="connsiteX0" fmla="*/ 0 w 2075187"/>
                <a:gd name="connsiteY0" fmla="*/ 428341 h 843313"/>
                <a:gd name="connsiteX1" fmla="*/ 558800 w 2075187"/>
                <a:gd name="connsiteY1" fmla="*/ 30 h 843313"/>
                <a:gd name="connsiteX2" fmla="*/ 1061720 w 2075187"/>
                <a:gd name="connsiteY2" fmla="*/ 411510 h 843313"/>
                <a:gd name="connsiteX3" fmla="*/ 1595120 w 2075187"/>
                <a:gd name="connsiteY3" fmla="*/ 843310 h 843313"/>
                <a:gd name="connsiteX4" fmla="*/ 2075187 w 2075187"/>
                <a:gd name="connsiteY4" fmla="*/ 416321 h 84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5187" h="843313">
                  <a:moveTo>
                    <a:pt x="0" y="428341"/>
                  </a:moveTo>
                  <a:cubicBezTo>
                    <a:pt x="178223" y="139627"/>
                    <a:pt x="381847" y="2835"/>
                    <a:pt x="558800" y="30"/>
                  </a:cubicBezTo>
                  <a:cubicBezTo>
                    <a:pt x="735753" y="-2775"/>
                    <a:pt x="884555" y="197303"/>
                    <a:pt x="1061720" y="411510"/>
                  </a:cubicBezTo>
                  <a:cubicBezTo>
                    <a:pt x="1238885" y="625717"/>
                    <a:pt x="1426209" y="842508"/>
                    <a:pt x="1595120" y="843310"/>
                  </a:cubicBezTo>
                  <a:cubicBezTo>
                    <a:pt x="1764031" y="844112"/>
                    <a:pt x="1854630" y="684291"/>
                    <a:pt x="2075187" y="416321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7921772" y="5488642"/>
            <a:ext cx="742179" cy="742179"/>
            <a:chOff x="6913880" y="3061547"/>
            <a:chExt cx="934720" cy="934720"/>
          </a:xfrm>
        </p:grpSpPr>
        <p:sp>
          <p:nvSpPr>
            <p:cNvPr id="172" name="Oval 171"/>
            <p:cNvSpPr/>
            <p:nvPr/>
          </p:nvSpPr>
          <p:spPr>
            <a:xfrm>
              <a:off x="6913880" y="3061547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73" name="Straight Connector 172"/>
            <p:cNvCxnSpPr>
              <a:stCxn id="172" idx="0"/>
              <a:endCxn id="172" idx="4"/>
            </p:cNvCxnSpPr>
            <p:nvPr/>
          </p:nvCxnSpPr>
          <p:spPr>
            <a:xfrm>
              <a:off x="7381240" y="3061547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72" idx="2"/>
              <a:endCxn id="172" idx="6"/>
            </p:cNvCxnSpPr>
            <p:nvPr/>
          </p:nvCxnSpPr>
          <p:spPr>
            <a:xfrm>
              <a:off x="6913880" y="3528907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Freeform 174"/>
            <p:cNvSpPr/>
            <p:nvPr/>
          </p:nvSpPr>
          <p:spPr>
            <a:xfrm>
              <a:off x="6913880" y="3275301"/>
              <a:ext cx="915670" cy="500614"/>
            </a:xfrm>
            <a:custGeom>
              <a:avLst/>
              <a:gdLst>
                <a:gd name="connsiteX0" fmla="*/ 0 w 2438400"/>
                <a:gd name="connsiteY0" fmla="*/ 569141 h 969691"/>
                <a:gd name="connsiteX1" fmla="*/ 553720 w 2438400"/>
                <a:gd name="connsiteY1" fmla="*/ 181 h 969691"/>
                <a:gd name="connsiteX2" fmla="*/ 1183640 w 2438400"/>
                <a:gd name="connsiteY2" fmla="*/ 619941 h 969691"/>
                <a:gd name="connsiteX3" fmla="*/ 1788160 w 2438400"/>
                <a:gd name="connsiteY3" fmla="*/ 965381 h 969691"/>
                <a:gd name="connsiteX4" fmla="*/ 2438400 w 2438400"/>
                <a:gd name="connsiteY4" fmla="*/ 391341 h 969691"/>
                <a:gd name="connsiteX0" fmla="*/ 0 w 2438400"/>
                <a:gd name="connsiteY0" fmla="*/ 569172 h 966272"/>
                <a:gd name="connsiteX1" fmla="*/ 553720 w 2438400"/>
                <a:gd name="connsiteY1" fmla="*/ 212 h 966272"/>
                <a:gd name="connsiteX2" fmla="*/ 1087120 w 2438400"/>
                <a:gd name="connsiteY2" fmla="*/ 508212 h 966272"/>
                <a:gd name="connsiteX3" fmla="*/ 1788160 w 2438400"/>
                <a:gd name="connsiteY3" fmla="*/ 965412 h 966272"/>
                <a:gd name="connsiteX4" fmla="*/ 2438400 w 2438400"/>
                <a:gd name="connsiteY4" fmla="*/ 391372 h 966272"/>
                <a:gd name="connsiteX0" fmla="*/ 0 w 2438400"/>
                <a:gd name="connsiteY0" fmla="*/ 569142 h 966110"/>
                <a:gd name="connsiteX1" fmla="*/ 553720 w 2438400"/>
                <a:gd name="connsiteY1" fmla="*/ 182 h 966110"/>
                <a:gd name="connsiteX2" fmla="*/ 1087120 w 2438400"/>
                <a:gd name="connsiteY2" fmla="*/ 508182 h 966110"/>
                <a:gd name="connsiteX3" fmla="*/ 1788160 w 2438400"/>
                <a:gd name="connsiteY3" fmla="*/ 965382 h 966110"/>
                <a:gd name="connsiteX4" fmla="*/ 2438400 w 2438400"/>
                <a:gd name="connsiteY4" fmla="*/ 391342 h 966110"/>
                <a:gd name="connsiteX0" fmla="*/ 0 w 2438400"/>
                <a:gd name="connsiteY0" fmla="*/ 604965 h 966373"/>
                <a:gd name="connsiteX1" fmla="*/ 553720 w 2438400"/>
                <a:gd name="connsiteY1" fmla="*/ 445 h 966373"/>
                <a:gd name="connsiteX2" fmla="*/ 1087120 w 2438400"/>
                <a:gd name="connsiteY2" fmla="*/ 508445 h 966373"/>
                <a:gd name="connsiteX3" fmla="*/ 1788160 w 2438400"/>
                <a:gd name="connsiteY3" fmla="*/ 965645 h 966373"/>
                <a:gd name="connsiteX4" fmla="*/ 2438400 w 2438400"/>
                <a:gd name="connsiteY4" fmla="*/ 391605 h 966373"/>
                <a:gd name="connsiteX0" fmla="*/ 0 w 2118360"/>
                <a:gd name="connsiteY0" fmla="*/ 604965 h 965694"/>
                <a:gd name="connsiteX1" fmla="*/ 553720 w 2118360"/>
                <a:gd name="connsiteY1" fmla="*/ 445 h 965694"/>
                <a:gd name="connsiteX2" fmla="*/ 1087120 w 2118360"/>
                <a:gd name="connsiteY2" fmla="*/ 508445 h 965694"/>
                <a:gd name="connsiteX3" fmla="*/ 1788160 w 2118360"/>
                <a:gd name="connsiteY3" fmla="*/ 965645 h 965694"/>
                <a:gd name="connsiteX4" fmla="*/ 2118360 w 2118360"/>
                <a:gd name="connsiteY4" fmla="*/ 528765 h 965694"/>
                <a:gd name="connsiteX0" fmla="*/ 0 w 2118360"/>
                <a:gd name="connsiteY0" fmla="*/ 605033 h 950526"/>
                <a:gd name="connsiteX1" fmla="*/ 553720 w 2118360"/>
                <a:gd name="connsiteY1" fmla="*/ 513 h 950526"/>
                <a:gd name="connsiteX2" fmla="*/ 1087120 w 2118360"/>
                <a:gd name="connsiteY2" fmla="*/ 508513 h 950526"/>
                <a:gd name="connsiteX3" fmla="*/ 1595120 w 2118360"/>
                <a:gd name="connsiteY3" fmla="*/ 950473 h 950526"/>
                <a:gd name="connsiteX4" fmla="*/ 2118360 w 2118360"/>
                <a:gd name="connsiteY4" fmla="*/ 528833 h 950526"/>
                <a:gd name="connsiteX0" fmla="*/ 0 w 2118360"/>
                <a:gd name="connsiteY0" fmla="*/ 498512 h 844005"/>
                <a:gd name="connsiteX1" fmla="*/ 558800 w 2118360"/>
                <a:gd name="connsiteY1" fmla="*/ 672 h 844005"/>
                <a:gd name="connsiteX2" fmla="*/ 1087120 w 2118360"/>
                <a:gd name="connsiteY2" fmla="*/ 401992 h 844005"/>
                <a:gd name="connsiteX3" fmla="*/ 1595120 w 2118360"/>
                <a:gd name="connsiteY3" fmla="*/ 843952 h 844005"/>
                <a:gd name="connsiteX4" fmla="*/ 2118360 w 2118360"/>
                <a:gd name="connsiteY4" fmla="*/ 422312 h 844005"/>
                <a:gd name="connsiteX0" fmla="*/ 0 w 2118360"/>
                <a:gd name="connsiteY0" fmla="*/ 498604 h 844097"/>
                <a:gd name="connsiteX1" fmla="*/ 558800 w 2118360"/>
                <a:gd name="connsiteY1" fmla="*/ 764 h 844097"/>
                <a:gd name="connsiteX2" fmla="*/ 1087120 w 2118360"/>
                <a:gd name="connsiteY2" fmla="*/ 402084 h 844097"/>
                <a:gd name="connsiteX3" fmla="*/ 1595120 w 2118360"/>
                <a:gd name="connsiteY3" fmla="*/ 844044 h 844097"/>
                <a:gd name="connsiteX4" fmla="*/ 2118360 w 2118360"/>
                <a:gd name="connsiteY4" fmla="*/ 422404 h 844097"/>
                <a:gd name="connsiteX0" fmla="*/ 0 w 2118360"/>
                <a:gd name="connsiteY0" fmla="*/ 498436 h 843889"/>
                <a:gd name="connsiteX1" fmla="*/ 558800 w 2118360"/>
                <a:gd name="connsiteY1" fmla="*/ 596 h 843889"/>
                <a:gd name="connsiteX2" fmla="*/ 1061720 w 2118360"/>
                <a:gd name="connsiteY2" fmla="*/ 412076 h 843889"/>
                <a:gd name="connsiteX3" fmla="*/ 1595120 w 2118360"/>
                <a:gd name="connsiteY3" fmla="*/ 843876 h 843889"/>
                <a:gd name="connsiteX4" fmla="*/ 2118360 w 2118360"/>
                <a:gd name="connsiteY4" fmla="*/ 422236 h 843889"/>
                <a:gd name="connsiteX0" fmla="*/ 0 w 2118360"/>
                <a:gd name="connsiteY0" fmla="*/ 498534 h 843987"/>
                <a:gd name="connsiteX1" fmla="*/ 558800 w 2118360"/>
                <a:gd name="connsiteY1" fmla="*/ 694 h 843987"/>
                <a:gd name="connsiteX2" fmla="*/ 1061720 w 2118360"/>
                <a:gd name="connsiteY2" fmla="*/ 412174 h 843987"/>
                <a:gd name="connsiteX3" fmla="*/ 1595120 w 2118360"/>
                <a:gd name="connsiteY3" fmla="*/ 843974 h 843987"/>
                <a:gd name="connsiteX4" fmla="*/ 2118360 w 2118360"/>
                <a:gd name="connsiteY4" fmla="*/ 422334 h 843987"/>
                <a:gd name="connsiteX0" fmla="*/ 0 w 2118360"/>
                <a:gd name="connsiteY0" fmla="*/ 428341 h 843323"/>
                <a:gd name="connsiteX1" fmla="*/ 558800 w 2118360"/>
                <a:gd name="connsiteY1" fmla="*/ 30 h 843323"/>
                <a:gd name="connsiteX2" fmla="*/ 1061720 w 2118360"/>
                <a:gd name="connsiteY2" fmla="*/ 411510 h 843323"/>
                <a:gd name="connsiteX3" fmla="*/ 1595120 w 2118360"/>
                <a:gd name="connsiteY3" fmla="*/ 843310 h 843323"/>
                <a:gd name="connsiteX4" fmla="*/ 2118360 w 2118360"/>
                <a:gd name="connsiteY4" fmla="*/ 421670 h 843323"/>
                <a:gd name="connsiteX0" fmla="*/ 0 w 2075187"/>
                <a:gd name="connsiteY0" fmla="*/ 428341 h 843313"/>
                <a:gd name="connsiteX1" fmla="*/ 558800 w 2075187"/>
                <a:gd name="connsiteY1" fmla="*/ 30 h 843313"/>
                <a:gd name="connsiteX2" fmla="*/ 1061720 w 2075187"/>
                <a:gd name="connsiteY2" fmla="*/ 411510 h 843313"/>
                <a:gd name="connsiteX3" fmla="*/ 1595120 w 2075187"/>
                <a:gd name="connsiteY3" fmla="*/ 843310 h 843313"/>
                <a:gd name="connsiteX4" fmla="*/ 2075187 w 2075187"/>
                <a:gd name="connsiteY4" fmla="*/ 416321 h 84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5187" h="843313">
                  <a:moveTo>
                    <a:pt x="0" y="428341"/>
                  </a:moveTo>
                  <a:cubicBezTo>
                    <a:pt x="178223" y="139627"/>
                    <a:pt x="381847" y="2835"/>
                    <a:pt x="558800" y="30"/>
                  </a:cubicBezTo>
                  <a:cubicBezTo>
                    <a:pt x="735753" y="-2775"/>
                    <a:pt x="884555" y="197303"/>
                    <a:pt x="1061720" y="411510"/>
                  </a:cubicBezTo>
                  <a:cubicBezTo>
                    <a:pt x="1238885" y="625717"/>
                    <a:pt x="1426209" y="842508"/>
                    <a:pt x="1595120" y="843310"/>
                  </a:cubicBezTo>
                  <a:cubicBezTo>
                    <a:pt x="1764031" y="844112"/>
                    <a:pt x="1854630" y="684291"/>
                    <a:pt x="2075187" y="416321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207" name="TextBox 206"/>
          <p:cNvSpPr txBox="1"/>
          <p:nvPr/>
        </p:nvSpPr>
        <p:spPr>
          <a:xfrm>
            <a:off x="5138058" y="842811"/>
            <a:ext cx="1562381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 smtClean="0"/>
              <a:t>Input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5138058" y="5622423"/>
            <a:ext cx="1562381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 smtClean="0"/>
              <a:t>Output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7102984" y="842811"/>
            <a:ext cx="299638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</a:p>
        </p:txBody>
      </p:sp>
      <p:sp>
        <p:nvSpPr>
          <p:cNvPr id="210" name="TextBox 209"/>
          <p:cNvSpPr txBox="1"/>
          <p:nvPr/>
        </p:nvSpPr>
        <p:spPr>
          <a:xfrm>
            <a:off x="8270173" y="842811"/>
            <a:ext cx="299638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</a:t>
            </a:r>
            <a:endParaRPr lang="sv-SE" sz="2000" b="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9437362" y="842811"/>
            <a:ext cx="299638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z</a:t>
            </a:r>
            <a:endParaRPr lang="sv-SE" sz="2000" b="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TextBox 211"/>
              <p:cNvSpPr txBox="1"/>
              <p:nvPr/>
            </p:nvSpPr>
            <p:spPr>
              <a:xfrm>
                <a:off x="10018320" y="6251156"/>
                <a:ext cx="666809" cy="474617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e>
                        <m:sub>
                          <m:r>
                            <a:rPr lang="sv-SE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sv-SE" sz="2000" b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2" name="TextBox 2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8320" y="6251156"/>
                <a:ext cx="666809" cy="47461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/>
              <p:cNvSpPr txBox="1"/>
              <p:nvPr/>
            </p:nvSpPr>
            <p:spPr>
              <a:xfrm>
                <a:off x="7990428" y="6251156"/>
                <a:ext cx="666809" cy="474617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e>
                        <m:sub>
                          <m:r>
                            <a:rPr lang="sv-SE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sv-SE" sz="2000" b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3" name="TextBox 2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428" y="6251156"/>
                <a:ext cx="666809" cy="47461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TextBox 213"/>
              <p:cNvSpPr txBox="1"/>
              <p:nvPr/>
            </p:nvSpPr>
            <p:spPr>
              <a:xfrm>
                <a:off x="9004374" y="6251156"/>
                <a:ext cx="666809" cy="474617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e>
                        <m:sub>
                          <m:r>
                            <a:rPr lang="sv-SE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sv-SE" sz="2000" b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4" name="TextBox 2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4374" y="6251156"/>
                <a:ext cx="666809" cy="47461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/>
              <p:cNvSpPr txBox="1"/>
              <p:nvPr/>
            </p:nvSpPr>
            <p:spPr>
              <a:xfrm>
                <a:off x="6976482" y="6251156"/>
                <a:ext cx="666809" cy="474617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e>
                        <m:sub>
                          <m:r>
                            <a:rPr lang="sv-SE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sv-SE" sz="2000" b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5" name="TextBox 2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482" y="6251156"/>
                <a:ext cx="666809" cy="47461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6" name="Group 215"/>
          <p:cNvGrpSpPr/>
          <p:nvPr/>
        </p:nvGrpSpPr>
        <p:grpSpPr>
          <a:xfrm>
            <a:off x="10864506" y="717969"/>
            <a:ext cx="724301" cy="724301"/>
            <a:chOff x="8317230" y="2096347"/>
            <a:chExt cx="934720" cy="934720"/>
          </a:xfrm>
        </p:grpSpPr>
        <p:sp>
          <p:nvSpPr>
            <p:cNvPr id="217" name="Oval 216"/>
            <p:cNvSpPr/>
            <p:nvPr/>
          </p:nvSpPr>
          <p:spPr>
            <a:xfrm>
              <a:off x="8317230" y="2096347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218" name="Straight Connector 217"/>
            <p:cNvCxnSpPr>
              <a:stCxn id="217" idx="0"/>
              <a:endCxn id="217" idx="4"/>
            </p:cNvCxnSpPr>
            <p:nvPr/>
          </p:nvCxnSpPr>
          <p:spPr>
            <a:xfrm>
              <a:off x="8784590" y="2096347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17" idx="2"/>
              <a:endCxn id="217" idx="6"/>
            </p:cNvCxnSpPr>
            <p:nvPr/>
          </p:nvCxnSpPr>
          <p:spPr>
            <a:xfrm>
              <a:off x="8317230" y="2563707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Freeform 219"/>
            <p:cNvSpPr/>
            <p:nvPr/>
          </p:nvSpPr>
          <p:spPr>
            <a:xfrm>
              <a:off x="8339455" y="2243232"/>
              <a:ext cx="885508" cy="323829"/>
            </a:xfrm>
            <a:custGeom>
              <a:avLst/>
              <a:gdLst>
                <a:gd name="connsiteX0" fmla="*/ 0 w 2438400"/>
                <a:gd name="connsiteY0" fmla="*/ 569141 h 969691"/>
                <a:gd name="connsiteX1" fmla="*/ 553720 w 2438400"/>
                <a:gd name="connsiteY1" fmla="*/ 181 h 969691"/>
                <a:gd name="connsiteX2" fmla="*/ 1183640 w 2438400"/>
                <a:gd name="connsiteY2" fmla="*/ 619941 h 969691"/>
                <a:gd name="connsiteX3" fmla="*/ 1788160 w 2438400"/>
                <a:gd name="connsiteY3" fmla="*/ 965381 h 969691"/>
                <a:gd name="connsiteX4" fmla="*/ 2438400 w 2438400"/>
                <a:gd name="connsiteY4" fmla="*/ 391341 h 969691"/>
                <a:gd name="connsiteX0" fmla="*/ 0 w 2438400"/>
                <a:gd name="connsiteY0" fmla="*/ 569172 h 966272"/>
                <a:gd name="connsiteX1" fmla="*/ 553720 w 2438400"/>
                <a:gd name="connsiteY1" fmla="*/ 212 h 966272"/>
                <a:gd name="connsiteX2" fmla="*/ 1087120 w 2438400"/>
                <a:gd name="connsiteY2" fmla="*/ 508212 h 966272"/>
                <a:gd name="connsiteX3" fmla="*/ 1788160 w 2438400"/>
                <a:gd name="connsiteY3" fmla="*/ 965412 h 966272"/>
                <a:gd name="connsiteX4" fmla="*/ 2438400 w 2438400"/>
                <a:gd name="connsiteY4" fmla="*/ 391372 h 966272"/>
                <a:gd name="connsiteX0" fmla="*/ 0 w 2438400"/>
                <a:gd name="connsiteY0" fmla="*/ 569142 h 966110"/>
                <a:gd name="connsiteX1" fmla="*/ 553720 w 2438400"/>
                <a:gd name="connsiteY1" fmla="*/ 182 h 966110"/>
                <a:gd name="connsiteX2" fmla="*/ 1087120 w 2438400"/>
                <a:gd name="connsiteY2" fmla="*/ 508182 h 966110"/>
                <a:gd name="connsiteX3" fmla="*/ 1788160 w 2438400"/>
                <a:gd name="connsiteY3" fmla="*/ 965382 h 966110"/>
                <a:gd name="connsiteX4" fmla="*/ 2438400 w 2438400"/>
                <a:gd name="connsiteY4" fmla="*/ 391342 h 966110"/>
                <a:gd name="connsiteX0" fmla="*/ 0 w 2438400"/>
                <a:gd name="connsiteY0" fmla="*/ 604965 h 966373"/>
                <a:gd name="connsiteX1" fmla="*/ 553720 w 2438400"/>
                <a:gd name="connsiteY1" fmla="*/ 445 h 966373"/>
                <a:gd name="connsiteX2" fmla="*/ 1087120 w 2438400"/>
                <a:gd name="connsiteY2" fmla="*/ 508445 h 966373"/>
                <a:gd name="connsiteX3" fmla="*/ 1788160 w 2438400"/>
                <a:gd name="connsiteY3" fmla="*/ 965645 h 966373"/>
                <a:gd name="connsiteX4" fmla="*/ 2438400 w 2438400"/>
                <a:gd name="connsiteY4" fmla="*/ 391605 h 966373"/>
                <a:gd name="connsiteX0" fmla="*/ 0 w 2118360"/>
                <a:gd name="connsiteY0" fmla="*/ 604965 h 965694"/>
                <a:gd name="connsiteX1" fmla="*/ 553720 w 2118360"/>
                <a:gd name="connsiteY1" fmla="*/ 445 h 965694"/>
                <a:gd name="connsiteX2" fmla="*/ 1087120 w 2118360"/>
                <a:gd name="connsiteY2" fmla="*/ 508445 h 965694"/>
                <a:gd name="connsiteX3" fmla="*/ 1788160 w 2118360"/>
                <a:gd name="connsiteY3" fmla="*/ 965645 h 965694"/>
                <a:gd name="connsiteX4" fmla="*/ 2118360 w 2118360"/>
                <a:gd name="connsiteY4" fmla="*/ 528765 h 965694"/>
                <a:gd name="connsiteX0" fmla="*/ 0 w 2118360"/>
                <a:gd name="connsiteY0" fmla="*/ 605033 h 950526"/>
                <a:gd name="connsiteX1" fmla="*/ 553720 w 2118360"/>
                <a:gd name="connsiteY1" fmla="*/ 513 h 950526"/>
                <a:gd name="connsiteX2" fmla="*/ 1087120 w 2118360"/>
                <a:gd name="connsiteY2" fmla="*/ 508513 h 950526"/>
                <a:gd name="connsiteX3" fmla="*/ 1595120 w 2118360"/>
                <a:gd name="connsiteY3" fmla="*/ 950473 h 950526"/>
                <a:gd name="connsiteX4" fmla="*/ 2118360 w 2118360"/>
                <a:gd name="connsiteY4" fmla="*/ 528833 h 950526"/>
                <a:gd name="connsiteX0" fmla="*/ 0 w 2118360"/>
                <a:gd name="connsiteY0" fmla="*/ 498512 h 844005"/>
                <a:gd name="connsiteX1" fmla="*/ 558800 w 2118360"/>
                <a:gd name="connsiteY1" fmla="*/ 672 h 844005"/>
                <a:gd name="connsiteX2" fmla="*/ 1087120 w 2118360"/>
                <a:gd name="connsiteY2" fmla="*/ 401992 h 844005"/>
                <a:gd name="connsiteX3" fmla="*/ 1595120 w 2118360"/>
                <a:gd name="connsiteY3" fmla="*/ 843952 h 844005"/>
                <a:gd name="connsiteX4" fmla="*/ 2118360 w 2118360"/>
                <a:gd name="connsiteY4" fmla="*/ 422312 h 844005"/>
                <a:gd name="connsiteX0" fmla="*/ 0 w 2118360"/>
                <a:gd name="connsiteY0" fmla="*/ 498604 h 844097"/>
                <a:gd name="connsiteX1" fmla="*/ 558800 w 2118360"/>
                <a:gd name="connsiteY1" fmla="*/ 764 h 844097"/>
                <a:gd name="connsiteX2" fmla="*/ 1087120 w 2118360"/>
                <a:gd name="connsiteY2" fmla="*/ 402084 h 844097"/>
                <a:gd name="connsiteX3" fmla="*/ 1595120 w 2118360"/>
                <a:gd name="connsiteY3" fmla="*/ 844044 h 844097"/>
                <a:gd name="connsiteX4" fmla="*/ 2118360 w 2118360"/>
                <a:gd name="connsiteY4" fmla="*/ 422404 h 844097"/>
                <a:gd name="connsiteX0" fmla="*/ 0 w 2118360"/>
                <a:gd name="connsiteY0" fmla="*/ 498436 h 843889"/>
                <a:gd name="connsiteX1" fmla="*/ 558800 w 2118360"/>
                <a:gd name="connsiteY1" fmla="*/ 596 h 843889"/>
                <a:gd name="connsiteX2" fmla="*/ 1061720 w 2118360"/>
                <a:gd name="connsiteY2" fmla="*/ 412076 h 843889"/>
                <a:gd name="connsiteX3" fmla="*/ 1595120 w 2118360"/>
                <a:gd name="connsiteY3" fmla="*/ 843876 h 843889"/>
                <a:gd name="connsiteX4" fmla="*/ 2118360 w 2118360"/>
                <a:gd name="connsiteY4" fmla="*/ 422236 h 843889"/>
                <a:gd name="connsiteX0" fmla="*/ 0 w 2118360"/>
                <a:gd name="connsiteY0" fmla="*/ 498534 h 843987"/>
                <a:gd name="connsiteX1" fmla="*/ 558800 w 2118360"/>
                <a:gd name="connsiteY1" fmla="*/ 694 h 843987"/>
                <a:gd name="connsiteX2" fmla="*/ 1061720 w 2118360"/>
                <a:gd name="connsiteY2" fmla="*/ 412174 h 843987"/>
                <a:gd name="connsiteX3" fmla="*/ 1595120 w 2118360"/>
                <a:gd name="connsiteY3" fmla="*/ 843974 h 843987"/>
                <a:gd name="connsiteX4" fmla="*/ 2118360 w 2118360"/>
                <a:gd name="connsiteY4" fmla="*/ 422334 h 843987"/>
                <a:gd name="connsiteX0" fmla="*/ 0 w 2118360"/>
                <a:gd name="connsiteY0" fmla="*/ 428341 h 843323"/>
                <a:gd name="connsiteX1" fmla="*/ 558800 w 2118360"/>
                <a:gd name="connsiteY1" fmla="*/ 30 h 843323"/>
                <a:gd name="connsiteX2" fmla="*/ 1061720 w 2118360"/>
                <a:gd name="connsiteY2" fmla="*/ 411510 h 843323"/>
                <a:gd name="connsiteX3" fmla="*/ 1595120 w 2118360"/>
                <a:gd name="connsiteY3" fmla="*/ 843310 h 843323"/>
                <a:gd name="connsiteX4" fmla="*/ 2118360 w 2118360"/>
                <a:gd name="connsiteY4" fmla="*/ 421670 h 843323"/>
                <a:gd name="connsiteX0" fmla="*/ 0 w 2075187"/>
                <a:gd name="connsiteY0" fmla="*/ 428341 h 843313"/>
                <a:gd name="connsiteX1" fmla="*/ 558800 w 2075187"/>
                <a:gd name="connsiteY1" fmla="*/ 30 h 843313"/>
                <a:gd name="connsiteX2" fmla="*/ 1061720 w 2075187"/>
                <a:gd name="connsiteY2" fmla="*/ 411510 h 843313"/>
                <a:gd name="connsiteX3" fmla="*/ 1595120 w 2075187"/>
                <a:gd name="connsiteY3" fmla="*/ 843310 h 843313"/>
                <a:gd name="connsiteX4" fmla="*/ 2075187 w 2075187"/>
                <a:gd name="connsiteY4" fmla="*/ 416321 h 843313"/>
                <a:gd name="connsiteX0" fmla="*/ 0 w 2075187"/>
                <a:gd name="connsiteY0" fmla="*/ 623788 h 1056652"/>
                <a:gd name="connsiteX1" fmla="*/ 558800 w 2075187"/>
                <a:gd name="connsiteY1" fmla="*/ 195477 h 1056652"/>
                <a:gd name="connsiteX2" fmla="*/ 1148067 w 2075187"/>
                <a:gd name="connsiteY2" fmla="*/ 88156 h 1056652"/>
                <a:gd name="connsiteX3" fmla="*/ 1595120 w 2075187"/>
                <a:gd name="connsiteY3" fmla="*/ 1038757 h 1056652"/>
                <a:gd name="connsiteX4" fmla="*/ 2075187 w 2075187"/>
                <a:gd name="connsiteY4" fmla="*/ 611768 h 1056652"/>
                <a:gd name="connsiteX0" fmla="*/ 0 w 2075187"/>
                <a:gd name="connsiteY0" fmla="*/ 543591 h 976455"/>
                <a:gd name="connsiteX1" fmla="*/ 623560 w 2075187"/>
                <a:gd name="connsiteY1" fmla="*/ 505719 h 976455"/>
                <a:gd name="connsiteX2" fmla="*/ 1148067 w 2075187"/>
                <a:gd name="connsiteY2" fmla="*/ 7959 h 976455"/>
                <a:gd name="connsiteX3" fmla="*/ 1595120 w 2075187"/>
                <a:gd name="connsiteY3" fmla="*/ 958560 h 976455"/>
                <a:gd name="connsiteX4" fmla="*/ 2075187 w 2075187"/>
                <a:gd name="connsiteY4" fmla="*/ 531571 h 976455"/>
                <a:gd name="connsiteX0" fmla="*/ 0 w 2075187"/>
                <a:gd name="connsiteY0" fmla="*/ 535652 h 968516"/>
                <a:gd name="connsiteX1" fmla="*/ 623560 w 2075187"/>
                <a:gd name="connsiteY1" fmla="*/ 497780 h 968516"/>
                <a:gd name="connsiteX2" fmla="*/ 1148067 w 2075187"/>
                <a:gd name="connsiteY2" fmla="*/ 20 h 968516"/>
                <a:gd name="connsiteX3" fmla="*/ 1595120 w 2075187"/>
                <a:gd name="connsiteY3" fmla="*/ 950621 h 968516"/>
                <a:gd name="connsiteX4" fmla="*/ 2075187 w 2075187"/>
                <a:gd name="connsiteY4" fmla="*/ 523632 h 968516"/>
                <a:gd name="connsiteX0" fmla="*/ 0 w 2075187"/>
                <a:gd name="connsiteY0" fmla="*/ 567741 h 1002285"/>
                <a:gd name="connsiteX1" fmla="*/ 623560 w 2075187"/>
                <a:gd name="connsiteY1" fmla="*/ 529869 h 1002285"/>
                <a:gd name="connsiteX2" fmla="*/ 1047330 w 2075187"/>
                <a:gd name="connsiteY2" fmla="*/ 18 h 1002285"/>
                <a:gd name="connsiteX3" fmla="*/ 1595120 w 2075187"/>
                <a:gd name="connsiteY3" fmla="*/ 982710 h 1002285"/>
                <a:gd name="connsiteX4" fmla="*/ 2075187 w 2075187"/>
                <a:gd name="connsiteY4" fmla="*/ 555721 h 1002285"/>
                <a:gd name="connsiteX0" fmla="*/ 0 w 2075187"/>
                <a:gd name="connsiteY0" fmla="*/ 567753 h 697884"/>
                <a:gd name="connsiteX1" fmla="*/ 623560 w 2075187"/>
                <a:gd name="connsiteY1" fmla="*/ 529881 h 697884"/>
                <a:gd name="connsiteX2" fmla="*/ 1047330 w 2075187"/>
                <a:gd name="connsiteY2" fmla="*/ 30 h 697884"/>
                <a:gd name="connsiteX3" fmla="*/ 1465601 w 2075187"/>
                <a:gd name="connsiteY3" fmla="*/ 554845 h 697884"/>
                <a:gd name="connsiteX4" fmla="*/ 2075187 w 2075187"/>
                <a:gd name="connsiteY4" fmla="*/ 555733 h 697884"/>
                <a:gd name="connsiteX0" fmla="*/ 0 w 2075187"/>
                <a:gd name="connsiteY0" fmla="*/ 567746 h 697877"/>
                <a:gd name="connsiteX1" fmla="*/ 637951 w 2075187"/>
                <a:gd name="connsiteY1" fmla="*/ 578011 h 697877"/>
                <a:gd name="connsiteX2" fmla="*/ 1047330 w 2075187"/>
                <a:gd name="connsiteY2" fmla="*/ 23 h 697877"/>
                <a:gd name="connsiteX3" fmla="*/ 1465601 w 2075187"/>
                <a:gd name="connsiteY3" fmla="*/ 554838 h 697877"/>
                <a:gd name="connsiteX4" fmla="*/ 2075187 w 2075187"/>
                <a:gd name="connsiteY4" fmla="*/ 555726 h 697877"/>
                <a:gd name="connsiteX0" fmla="*/ 0 w 2075187"/>
                <a:gd name="connsiteY0" fmla="*/ 567746 h 594048"/>
                <a:gd name="connsiteX1" fmla="*/ 637951 w 2075187"/>
                <a:gd name="connsiteY1" fmla="*/ 578011 h 594048"/>
                <a:gd name="connsiteX2" fmla="*/ 1047330 w 2075187"/>
                <a:gd name="connsiteY2" fmla="*/ 23 h 594048"/>
                <a:gd name="connsiteX3" fmla="*/ 1465601 w 2075187"/>
                <a:gd name="connsiteY3" fmla="*/ 554838 h 594048"/>
                <a:gd name="connsiteX4" fmla="*/ 2075187 w 2075187"/>
                <a:gd name="connsiteY4" fmla="*/ 555726 h 594048"/>
                <a:gd name="connsiteX0" fmla="*/ 0 w 2075187"/>
                <a:gd name="connsiteY0" fmla="*/ 567743 h 593071"/>
                <a:gd name="connsiteX1" fmla="*/ 637951 w 2075187"/>
                <a:gd name="connsiteY1" fmla="*/ 578008 h 593071"/>
                <a:gd name="connsiteX2" fmla="*/ 1047330 w 2075187"/>
                <a:gd name="connsiteY2" fmla="*/ 20 h 593071"/>
                <a:gd name="connsiteX3" fmla="*/ 1465601 w 2075187"/>
                <a:gd name="connsiteY3" fmla="*/ 554835 h 593071"/>
                <a:gd name="connsiteX4" fmla="*/ 2075187 w 2075187"/>
                <a:gd name="connsiteY4" fmla="*/ 555723 h 593071"/>
                <a:gd name="connsiteX0" fmla="*/ 0 w 2075187"/>
                <a:gd name="connsiteY0" fmla="*/ 567743 h 578070"/>
                <a:gd name="connsiteX1" fmla="*/ 637951 w 2075187"/>
                <a:gd name="connsiteY1" fmla="*/ 578008 h 578070"/>
                <a:gd name="connsiteX2" fmla="*/ 1047330 w 2075187"/>
                <a:gd name="connsiteY2" fmla="*/ 20 h 578070"/>
                <a:gd name="connsiteX3" fmla="*/ 1465601 w 2075187"/>
                <a:gd name="connsiteY3" fmla="*/ 554835 h 578070"/>
                <a:gd name="connsiteX4" fmla="*/ 2075187 w 2075187"/>
                <a:gd name="connsiteY4" fmla="*/ 555723 h 578070"/>
                <a:gd name="connsiteX0" fmla="*/ 0 w 2075187"/>
                <a:gd name="connsiteY0" fmla="*/ 567724 h 567725"/>
                <a:gd name="connsiteX1" fmla="*/ 616365 w 2075187"/>
                <a:gd name="connsiteY1" fmla="*/ 551246 h 567725"/>
                <a:gd name="connsiteX2" fmla="*/ 1047330 w 2075187"/>
                <a:gd name="connsiteY2" fmla="*/ 1 h 567725"/>
                <a:gd name="connsiteX3" fmla="*/ 1465601 w 2075187"/>
                <a:gd name="connsiteY3" fmla="*/ 554816 h 567725"/>
                <a:gd name="connsiteX4" fmla="*/ 2075187 w 2075187"/>
                <a:gd name="connsiteY4" fmla="*/ 555704 h 567725"/>
                <a:gd name="connsiteX0" fmla="*/ 0 w 2075187"/>
                <a:gd name="connsiteY0" fmla="*/ 567724 h 568412"/>
                <a:gd name="connsiteX1" fmla="*/ 616365 w 2075187"/>
                <a:gd name="connsiteY1" fmla="*/ 551246 h 568412"/>
                <a:gd name="connsiteX2" fmla="*/ 1047330 w 2075187"/>
                <a:gd name="connsiteY2" fmla="*/ 1 h 568412"/>
                <a:gd name="connsiteX3" fmla="*/ 1465601 w 2075187"/>
                <a:gd name="connsiteY3" fmla="*/ 554816 h 568412"/>
                <a:gd name="connsiteX4" fmla="*/ 2075187 w 2075187"/>
                <a:gd name="connsiteY4" fmla="*/ 555704 h 568412"/>
                <a:gd name="connsiteX0" fmla="*/ 0 w 2075187"/>
                <a:gd name="connsiteY0" fmla="*/ 568078 h 568766"/>
                <a:gd name="connsiteX1" fmla="*/ 616365 w 2075187"/>
                <a:gd name="connsiteY1" fmla="*/ 551600 h 568766"/>
                <a:gd name="connsiteX2" fmla="*/ 1047330 w 2075187"/>
                <a:gd name="connsiteY2" fmla="*/ 355 h 568766"/>
                <a:gd name="connsiteX3" fmla="*/ 1465601 w 2075187"/>
                <a:gd name="connsiteY3" fmla="*/ 555170 h 568766"/>
                <a:gd name="connsiteX4" fmla="*/ 2075187 w 2075187"/>
                <a:gd name="connsiteY4" fmla="*/ 556058 h 568766"/>
                <a:gd name="connsiteX0" fmla="*/ 0 w 2075187"/>
                <a:gd name="connsiteY0" fmla="*/ 567724 h 568412"/>
                <a:gd name="connsiteX1" fmla="*/ 616365 w 2075187"/>
                <a:gd name="connsiteY1" fmla="*/ 551246 h 568412"/>
                <a:gd name="connsiteX2" fmla="*/ 1047330 w 2075187"/>
                <a:gd name="connsiteY2" fmla="*/ 1 h 568412"/>
                <a:gd name="connsiteX3" fmla="*/ 1465601 w 2075187"/>
                <a:gd name="connsiteY3" fmla="*/ 554816 h 568412"/>
                <a:gd name="connsiteX4" fmla="*/ 2075187 w 2075187"/>
                <a:gd name="connsiteY4" fmla="*/ 555704 h 568412"/>
                <a:gd name="connsiteX0" fmla="*/ 0 w 2075187"/>
                <a:gd name="connsiteY0" fmla="*/ 567722 h 599519"/>
                <a:gd name="connsiteX1" fmla="*/ 616365 w 2075187"/>
                <a:gd name="connsiteY1" fmla="*/ 551244 h 599519"/>
                <a:gd name="connsiteX2" fmla="*/ 1047330 w 2075187"/>
                <a:gd name="connsiteY2" fmla="*/ 0 h 599519"/>
                <a:gd name="connsiteX3" fmla="*/ 1465601 w 2075187"/>
                <a:gd name="connsiteY3" fmla="*/ 554814 h 599519"/>
                <a:gd name="connsiteX4" fmla="*/ 2075187 w 2075187"/>
                <a:gd name="connsiteY4" fmla="*/ 555702 h 599519"/>
                <a:gd name="connsiteX0" fmla="*/ 0 w 2075187"/>
                <a:gd name="connsiteY0" fmla="*/ 567906 h 599703"/>
                <a:gd name="connsiteX1" fmla="*/ 616365 w 2075187"/>
                <a:gd name="connsiteY1" fmla="*/ 551428 h 599703"/>
                <a:gd name="connsiteX2" fmla="*/ 1047330 w 2075187"/>
                <a:gd name="connsiteY2" fmla="*/ 184 h 599703"/>
                <a:gd name="connsiteX3" fmla="*/ 1444014 w 2075187"/>
                <a:gd name="connsiteY3" fmla="*/ 490817 h 599703"/>
                <a:gd name="connsiteX4" fmla="*/ 2075187 w 2075187"/>
                <a:gd name="connsiteY4" fmla="*/ 555886 h 599703"/>
                <a:gd name="connsiteX0" fmla="*/ 0 w 2075187"/>
                <a:gd name="connsiteY0" fmla="*/ 567722 h 570729"/>
                <a:gd name="connsiteX1" fmla="*/ 652342 w 2075187"/>
                <a:gd name="connsiteY1" fmla="*/ 487063 h 570729"/>
                <a:gd name="connsiteX2" fmla="*/ 1047330 w 2075187"/>
                <a:gd name="connsiteY2" fmla="*/ 0 h 570729"/>
                <a:gd name="connsiteX3" fmla="*/ 1444014 w 2075187"/>
                <a:gd name="connsiteY3" fmla="*/ 490633 h 570729"/>
                <a:gd name="connsiteX4" fmla="*/ 2075187 w 2075187"/>
                <a:gd name="connsiteY4" fmla="*/ 555702 h 570729"/>
                <a:gd name="connsiteX0" fmla="*/ 0 w 2075187"/>
                <a:gd name="connsiteY0" fmla="*/ 540981 h 543392"/>
                <a:gd name="connsiteX1" fmla="*/ 652342 w 2075187"/>
                <a:gd name="connsiteY1" fmla="*/ 460322 h 543392"/>
                <a:gd name="connsiteX2" fmla="*/ 1058124 w 2075187"/>
                <a:gd name="connsiteY2" fmla="*/ 1 h 543392"/>
                <a:gd name="connsiteX3" fmla="*/ 1444014 w 2075187"/>
                <a:gd name="connsiteY3" fmla="*/ 463892 h 543392"/>
                <a:gd name="connsiteX4" fmla="*/ 2075187 w 2075187"/>
                <a:gd name="connsiteY4" fmla="*/ 528961 h 543392"/>
                <a:gd name="connsiteX0" fmla="*/ 0 w 2057199"/>
                <a:gd name="connsiteY0" fmla="*/ 540981 h 543390"/>
                <a:gd name="connsiteX1" fmla="*/ 652342 w 2057199"/>
                <a:gd name="connsiteY1" fmla="*/ 460322 h 543390"/>
                <a:gd name="connsiteX2" fmla="*/ 1058124 w 2057199"/>
                <a:gd name="connsiteY2" fmla="*/ 1 h 543390"/>
                <a:gd name="connsiteX3" fmla="*/ 1444014 w 2057199"/>
                <a:gd name="connsiteY3" fmla="*/ 463892 h 543390"/>
                <a:gd name="connsiteX4" fmla="*/ 2057199 w 2057199"/>
                <a:gd name="connsiteY4" fmla="*/ 536984 h 543390"/>
                <a:gd name="connsiteX0" fmla="*/ 0 w 2006830"/>
                <a:gd name="connsiteY0" fmla="*/ 543656 h 545789"/>
                <a:gd name="connsiteX1" fmla="*/ 601973 w 2006830"/>
                <a:gd name="connsiteY1" fmla="*/ 460322 h 545789"/>
                <a:gd name="connsiteX2" fmla="*/ 1007755 w 2006830"/>
                <a:gd name="connsiteY2" fmla="*/ 1 h 545789"/>
                <a:gd name="connsiteX3" fmla="*/ 1393645 w 2006830"/>
                <a:gd name="connsiteY3" fmla="*/ 463892 h 545789"/>
                <a:gd name="connsiteX4" fmla="*/ 2006830 w 2006830"/>
                <a:gd name="connsiteY4" fmla="*/ 536984 h 545789"/>
                <a:gd name="connsiteX0" fmla="*/ 0 w 2006830"/>
                <a:gd name="connsiteY0" fmla="*/ 543658 h 545509"/>
                <a:gd name="connsiteX1" fmla="*/ 630755 w 2006830"/>
                <a:gd name="connsiteY1" fmla="*/ 457650 h 545509"/>
                <a:gd name="connsiteX2" fmla="*/ 1007755 w 2006830"/>
                <a:gd name="connsiteY2" fmla="*/ 3 h 545509"/>
                <a:gd name="connsiteX3" fmla="*/ 1393645 w 2006830"/>
                <a:gd name="connsiteY3" fmla="*/ 463894 h 545509"/>
                <a:gd name="connsiteX4" fmla="*/ 2006830 w 2006830"/>
                <a:gd name="connsiteY4" fmla="*/ 536986 h 54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6830" h="545509">
                  <a:moveTo>
                    <a:pt x="0" y="543658"/>
                  </a:moveTo>
                  <a:cubicBezTo>
                    <a:pt x="343719" y="549110"/>
                    <a:pt x="462796" y="548259"/>
                    <a:pt x="630755" y="457650"/>
                  </a:cubicBezTo>
                  <a:cubicBezTo>
                    <a:pt x="798714" y="367041"/>
                    <a:pt x="880607" y="-1038"/>
                    <a:pt x="1007755" y="3"/>
                  </a:cubicBezTo>
                  <a:cubicBezTo>
                    <a:pt x="1134903" y="1044"/>
                    <a:pt x="1227133" y="374397"/>
                    <a:pt x="1393645" y="463894"/>
                  </a:cubicBezTo>
                  <a:cubicBezTo>
                    <a:pt x="1560157" y="553391"/>
                    <a:pt x="1548821" y="526836"/>
                    <a:pt x="2006830" y="536986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221" name="TextBox 220"/>
          <p:cNvSpPr txBox="1"/>
          <p:nvPr/>
        </p:nvSpPr>
        <p:spPr>
          <a:xfrm>
            <a:off x="10584676" y="842811"/>
            <a:ext cx="299638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endParaRPr lang="sv-SE" sz="2000" b="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5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1491E-85A9-A94D-B0E9-7043E147B49A}" type="datetime1">
              <a:rPr lang="en-US" smtClean="0"/>
              <a:t>8/31/2017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Evolved ecosystems: A simulation of an emerging complex adaptive system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588581" y="2952729"/>
            <a:ext cx="794365" cy="794365"/>
            <a:chOff x="9028430" y="3809789"/>
            <a:chExt cx="934720" cy="934720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9182100" y="39497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9520767" y="39497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9028430" y="3809789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2" name="Straight Connector 11"/>
            <p:cNvCxnSpPr>
              <a:stCxn id="11" idx="0"/>
              <a:endCxn id="11" idx="4"/>
            </p:cNvCxnSpPr>
            <p:nvPr/>
          </p:nvCxnSpPr>
          <p:spPr>
            <a:xfrm>
              <a:off x="9495790" y="380978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11" idx="2"/>
              <a:endCxn id="11" idx="6"/>
            </p:cNvCxnSpPr>
            <p:nvPr/>
          </p:nvCxnSpPr>
          <p:spPr>
            <a:xfrm>
              <a:off x="9028430" y="427714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9334500" y="41021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9673167" y="41021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9097434" y="4436533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10241426" y="2952780"/>
            <a:ext cx="788524" cy="788524"/>
            <a:chOff x="8317230" y="2096347"/>
            <a:chExt cx="934720" cy="934720"/>
          </a:xfrm>
        </p:grpSpPr>
        <p:sp>
          <p:nvSpPr>
            <p:cNvPr id="23" name="Oval 22"/>
            <p:cNvSpPr/>
            <p:nvPr/>
          </p:nvSpPr>
          <p:spPr>
            <a:xfrm>
              <a:off x="8317230" y="2096347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24" name="Straight Connector 23"/>
            <p:cNvCxnSpPr>
              <a:stCxn id="23" idx="0"/>
              <a:endCxn id="23" idx="4"/>
            </p:cNvCxnSpPr>
            <p:nvPr/>
          </p:nvCxnSpPr>
          <p:spPr>
            <a:xfrm>
              <a:off x="8784590" y="2096347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3" idx="2"/>
              <a:endCxn id="23" idx="6"/>
            </p:cNvCxnSpPr>
            <p:nvPr/>
          </p:nvCxnSpPr>
          <p:spPr>
            <a:xfrm>
              <a:off x="8317230" y="2563707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Freeform 25"/>
            <p:cNvSpPr/>
            <p:nvPr/>
          </p:nvSpPr>
          <p:spPr>
            <a:xfrm>
              <a:off x="8339455" y="2243232"/>
              <a:ext cx="885508" cy="323829"/>
            </a:xfrm>
            <a:custGeom>
              <a:avLst/>
              <a:gdLst>
                <a:gd name="connsiteX0" fmla="*/ 0 w 2438400"/>
                <a:gd name="connsiteY0" fmla="*/ 569141 h 969691"/>
                <a:gd name="connsiteX1" fmla="*/ 553720 w 2438400"/>
                <a:gd name="connsiteY1" fmla="*/ 181 h 969691"/>
                <a:gd name="connsiteX2" fmla="*/ 1183640 w 2438400"/>
                <a:gd name="connsiteY2" fmla="*/ 619941 h 969691"/>
                <a:gd name="connsiteX3" fmla="*/ 1788160 w 2438400"/>
                <a:gd name="connsiteY3" fmla="*/ 965381 h 969691"/>
                <a:gd name="connsiteX4" fmla="*/ 2438400 w 2438400"/>
                <a:gd name="connsiteY4" fmla="*/ 391341 h 969691"/>
                <a:gd name="connsiteX0" fmla="*/ 0 w 2438400"/>
                <a:gd name="connsiteY0" fmla="*/ 569172 h 966272"/>
                <a:gd name="connsiteX1" fmla="*/ 553720 w 2438400"/>
                <a:gd name="connsiteY1" fmla="*/ 212 h 966272"/>
                <a:gd name="connsiteX2" fmla="*/ 1087120 w 2438400"/>
                <a:gd name="connsiteY2" fmla="*/ 508212 h 966272"/>
                <a:gd name="connsiteX3" fmla="*/ 1788160 w 2438400"/>
                <a:gd name="connsiteY3" fmla="*/ 965412 h 966272"/>
                <a:gd name="connsiteX4" fmla="*/ 2438400 w 2438400"/>
                <a:gd name="connsiteY4" fmla="*/ 391372 h 966272"/>
                <a:gd name="connsiteX0" fmla="*/ 0 w 2438400"/>
                <a:gd name="connsiteY0" fmla="*/ 569142 h 966110"/>
                <a:gd name="connsiteX1" fmla="*/ 553720 w 2438400"/>
                <a:gd name="connsiteY1" fmla="*/ 182 h 966110"/>
                <a:gd name="connsiteX2" fmla="*/ 1087120 w 2438400"/>
                <a:gd name="connsiteY2" fmla="*/ 508182 h 966110"/>
                <a:gd name="connsiteX3" fmla="*/ 1788160 w 2438400"/>
                <a:gd name="connsiteY3" fmla="*/ 965382 h 966110"/>
                <a:gd name="connsiteX4" fmla="*/ 2438400 w 2438400"/>
                <a:gd name="connsiteY4" fmla="*/ 391342 h 966110"/>
                <a:gd name="connsiteX0" fmla="*/ 0 w 2438400"/>
                <a:gd name="connsiteY0" fmla="*/ 604965 h 966373"/>
                <a:gd name="connsiteX1" fmla="*/ 553720 w 2438400"/>
                <a:gd name="connsiteY1" fmla="*/ 445 h 966373"/>
                <a:gd name="connsiteX2" fmla="*/ 1087120 w 2438400"/>
                <a:gd name="connsiteY2" fmla="*/ 508445 h 966373"/>
                <a:gd name="connsiteX3" fmla="*/ 1788160 w 2438400"/>
                <a:gd name="connsiteY3" fmla="*/ 965645 h 966373"/>
                <a:gd name="connsiteX4" fmla="*/ 2438400 w 2438400"/>
                <a:gd name="connsiteY4" fmla="*/ 391605 h 966373"/>
                <a:gd name="connsiteX0" fmla="*/ 0 w 2118360"/>
                <a:gd name="connsiteY0" fmla="*/ 604965 h 965694"/>
                <a:gd name="connsiteX1" fmla="*/ 553720 w 2118360"/>
                <a:gd name="connsiteY1" fmla="*/ 445 h 965694"/>
                <a:gd name="connsiteX2" fmla="*/ 1087120 w 2118360"/>
                <a:gd name="connsiteY2" fmla="*/ 508445 h 965694"/>
                <a:gd name="connsiteX3" fmla="*/ 1788160 w 2118360"/>
                <a:gd name="connsiteY3" fmla="*/ 965645 h 965694"/>
                <a:gd name="connsiteX4" fmla="*/ 2118360 w 2118360"/>
                <a:gd name="connsiteY4" fmla="*/ 528765 h 965694"/>
                <a:gd name="connsiteX0" fmla="*/ 0 w 2118360"/>
                <a:gd name="connsiteY0" fmla="*/ 605033 h 950526"/>
                <a:gd name="connsiteX1" fmla="*/ 553720 w 2118360"/>
                <a:gd name="connsiteY1" fmla="*/ 513 h 950526"/>
                <a:gd name="connsiteX2" fmla="*/ 1087120 w 2118360"/>
                <a:gd name="connsiteY2" fmla="*/ 508513 h 950526"/>
                <a:gd name="connsiteX3" fmla="*/ 1595120 w 2118360"/>
                <a:gd name="connsiteY3" fmla="*/ 950473 h 950526"/>
                <a:gd name="connsiteX4" fmla="*/ 2118360 w 2118360"/>
                <a:gd name="connsiteY4" fmla="*/ 528833 h 950526"/>
                <a:gd name="connsiteX0" fmla="*/ 0 w 2118360"/>
                <a:gd name="connsiteY0" fmla="*/ 498512 h 844005"/>
                <a:gd name="connsiteX1" fmla="*/ 558800 w 2118360"/>
                <a:gd name="connsiteY1" fmla="*/ 672 h 844005"/>
                <a:gd name="connsiteX2" fmla="*/ 1087120 w 2118360"/>
                <a:gd name="connsiteY2" fmla="*/ 401992 h 844005"/>
                <a:gd name="connsiteX3" fmla="*/ 1595120 w 2118360"/>
                <a:gd name="connsiteY3" fmla="*/ 843952 h 844005"/>
                <a:gd name="connsiteX4" fmla="*/ 2118360 w 2118360"/>
                <a:gd name="connsiteY4" fmla="*/ 422312 h 844005"/>
                <a:gd name="connsiteX0" fmla="*/ 0 w 2118360"/>
                <a:gd name="connsiteY0" fmla="*/ 498604 h 844097"/>
                <a:gd name="connsiteX1" fmla="*/ 558800 w 2118360"/>
                <a:gd name="connsiteY1" fmla="*/ 764 h 844097"/>
                <a:gd name="connsiteX2" fmla="*/ 1087120 w 2118360"/>
                <a:gd name="connsiteY2" fmla="*/ 402084 h 844097"/>
                <a:gd name="connsiteX3" fmla="*/ 1595120 w 2118360"/>
                <a:gd name="connsiteY3" fmla="*/ 844044 h 844097"/>
                <a:gd name="connsiteX4" fmla="*/ 2118360 w 2118360"/>
                <a:gd name="connsiteY4" fmla="*/ 422404 h 844097"/>
                <a:gd name="connsiteX0" fmla="*/ 0 w 2118360"/>
                <a:gd name="connsiteY0" fmla="*/ 498436 h 843889"/>
                <a:gd name="connsiteX1" fmla="*/ 558800 w 2118360"/>
                <a:gd name="connsiteY1" fmla="*/ 596 h 843889"/>
                <a:gd name="connsiteX2" fmla="*/ 1061720 w 2118360"/>
                <a:gd name="connsiteY2" fmla="*/ 412076 h 843889"/>
                <a:gd name="connsiteX3" fmla="*/ 1595120 w 2118360"/>
                <a:gd name="connsiteY3" fmla="*/ 843876 h 843889"/>
                <a:gd name="connsiteX4" fmla="*/ 2118360 w 2118360"/>
                <a:gd name="connsiteY4" fmla="*/ 422236 h 843889"/>
                <a:gd name="connsiteX0" fmla="*/ 0 w 2118360"/>
                <a:gd name="connsiteY0" fmla="*/ 498534 h 843987"/>
                <a:gd name="connsiteX1" fmla="*/ 558800 w 2118360"/>
                <a:gd name="connsiteY1" fmla="*/ 694 h 843987"/>
                <a:gd name="connsiteX2" fmla="*/ 1061720 w 2118360"/>
                <a:gd name="connsiteY2" fmla="*/ 412174 h 843987"/>
                <a:gd name="connsiteX3" fmla="*/ 1595120 w 2118360"/>
                <a:gd name="connsiteY3" fmla="*/ 843974 h 843987"/>
                <a:gd name="connsiteX4" fmla="*/ 2118360 w 2118360"/>
                <a:gd name="connsiteY4" fmla="*/ 422334 h 843987"/>
                <a:gd name="connsiteX0" fmla="*/ 0 w 2118360"/>
                <a:gd name="connsiteY0" fmla="*/ 428341 h 843323"/>
                <a:gd name="connsiteX1" fmla="*/ 558800 w 2118360"/>
                <a:gd name="connsiteY1" fmla="*/ 30 h 843323"/>
                <a:gd name="connsiteX2" fmla="*/ 1061720 w 2118360"/>
                <a:gd name="connsiteY2" fmla="*/ 411510 h 843323"/>
                <a:gd name="connsiteX3" fmla="*/ 1595120 w 2118360"/>
                <a:gd name="connsiteY3" fmla="*/ 843310 h 843323"/>
                <a:gd name="connsiteX4" fmla="*/ 2118360 w 2118360"/>
                <a:gd name="connsiteY4" fmla="*/ 421670 h 843323"/>
                <a:gd name="connsiteX0" fmla="*/ 0 w 2075187"/>
                <a:gd name="connsiteY0" fmla="*/ 428341 h 843313"/>
                <a:gd name="connsiteX1" fmla="*/ 558800 w 2075187"/>
                <a:gd name="connsiteY1" fmla="*/ 30 h 843313"/>
                <a:gd name="connsiteX2" fmla="*/ 1061720 w 2075187"/>
                <a:gd name="connsiteY2" fmla="*/ 411510 h 843313"/>
                <a:gd name="connsiteX3" fmla="*/ 1595120 w 2075187"/>
                <a:gd name="connsiteY3" fmla="*/ 843310 h 843313"/>
                <a:gd name="connsiteX4" fmla="*/ 2075187 w 2075187"/>
                <a:gd name="connsiteY4" fmla="*/ 416321 h 843313"/>
                <a:gd name="connsiteX0" fmla="*/ 0 w 2075187"/>
                <a:gd name="connsiteY0" fmla="*/ 623788 h 1056652"/>
                <a:gd name="connsiteX1" fmla="*/ 558800 w 2075187"/>
                <a:gd name="connsiteY1" fmla="*/ 195477 h 1056652"/>
                <a:gd name="connsiteX2" fmla="*/ 1148067 w 2075187"/>
                <a:gd name="connsiteY2" fmla="*/ 88156 h 1056652"/>
                <a:gd name="connsiteX3" fmla="*/ 1595120 w 2075187"/>
                <a:gd name="connsiteY3" fmla="*/ 1038757 h 1056652"/>
                <a:gd name="connsiteX4" fmla="*/ 2075187 w 2075187"/>
                <a:gd name="connsiteY4" fmla="*/ 611768 h 1056652"/>
                <a:gd name="connsiteX0" fmla="*/ 0 w 2075187"/>
                <a:gd name="connsiteY0" fmla="*/ 543591 h 976455"/>
                <a:gd name="connsiteX1" fmla="*/ 623560 w 2075187"/>
                <a:gd name="connsiteY1" fmla="*/ 505719 h 976455"/>
                <a:gd name="connsiteX2" fmla="*/ 1148067 w 2075187"/>
                <a:gd name="connsiteY2" fmla="*/ 7959 h 976455"/>
                <a:gd name="connsiteX3" fmla="*/ 1595120 w 2075187"/>
                <a:gd name="connsiteY3" fmla="*/ 958560 h 976455"/>
                <a:gd name="connsiteX4" fmla="*/ 2075187 w 2075187"/>
                <a:gd name="connsiteY4" fmla="*/ 531571 h 976455"/>
                <a:gd name="connsiteX0" fmla="*/ 0 w 2075187"/>
                <a:gd name="connsiteY0" fmla="*/ 535652 h 968516"/>
                <a:gd name="connsiteX1" fmla="*/ 623560 w 2075187"/>
                <a:gd name="connsiteY1" fmla="*/ 497780 h 968516"/>
                <a:gd name="connsiteX2" fmla="*/ 1148067 w 2075187"/>
                <a:gd name="connsiteY2" fmla="*/ 20 h 968516"/>
                <a:gd name="connsiteX3" fmla="*/ 1595120 w 2075187"/>
                <a:gd name="connsiteY3" fmla="*/ 950621 h 968516"/>
                <a:gd name="connsiteX4" fmla="*/ 2075187 w 2075187"/>
                <a:gd name="connsiteY4" fmla="*/ 523632 h 968516"/>
                <a:gd name="connsiteX0" fmla="*/ 0 w 2075187"/>
                <a:gd name="connsiteY0" fmla="*/ 567741 h 1002285"/>
                <a:gd name="connsiteX1" fmla="*/ 623560 w 2075187"/>
                <a:gd name="connsiteY1" fmla="*/ 529869 h 1002285"/>
                <a:gd name="connsiteX2" fmla="*/ 1047330 w 2075187"/>
                <a:gd name="connsiteY2" fmla="*/ 18 h 1002285"/>
                <a:gd name="connsiteX3" fmla="*/ 1595120 w 2075187"/>
                <a:gd name="connsiteY3" fmla="*/ 982710 h 1002285"/>
                <a:gd name="connsiteX4" fmla="*/ 2075187 w 2075187"/>
                <a:gd name="connsiteY4" fmla="*/ 555721 h 1002285"/>
                <a:gd name="connsiteX0" fmla="*/ 0 w 2075187"/>
                <a:gd name="connsiteY0" fmla="*/ 567753 h 697884"/>
                <a:gd name="connsiteX1" fmla="*/ 623560 w 2075187"/>
                <a:gd name="connsiteY1" fmla="*/ 529881 h 697884"/>
                <a:gd name="connsiteX2" fmla="*/ 1047330 w 2075187"/>
                <a:gd name="connsiteY2" fmla="*/ 30 h 697884"/>
                <a:gd name="connsiteX3" fmla="*/ 1465601 w 2075187"/>
                <a:gd name="connsiteY3" fmla="*/ 554845 h 697884"/>
                <a:gd name="connsiteX4" fmla="*/ 2075187 w 2075187"/>
                <a:gd name="connsiteY4" fmla="*/ 555733 h 697884"/>
                <a:gd name="connsiteX0" fmla="*/ 0 w 2075187"/>
                <a:gd name="connsiteY0" fmla="*/ 567746 h 697877"/>
                <a:gd name="connsiteX1" fmla="*/ 637951 w 2075187"/>
                <a:gd name="connsiteY1" fmla="*/ 578011 h 697877"/>
                <a:gd name="connsiteX2" fmla="*/ 1047330 w 2075187"/>
                <a:gd name="connsiteY2" fmla="*/ 23 h 697877"/>
                <a:gd name="connsiteX3" fmla="*/ 1465601 w 2075187"/>
                <a:gd name="connsiteY3" fmla="*/ 554838 h 697877"/>
                <a:gd name="connsiteX4" fmla="*/ 2075187 w 2075187"/>
                <a:gd name="connsiteY4" fmla="*/ 555726 h 697877"/>
                <a:gd name="connsiteX0" fmla="*/ 0 w 2075187"/>
                <a:gd name="connsiteY0" fmla="*/ 567746 h 594048"/>
                <a:gd name="connsiteX1" fmla="*/ 637951 w 2075187"/>
                <a:gd name="connsiteY1" fmla="*/ 578011 h 594048"/>
                <a:gd name="connsiteX2" fmla="*/ 1047330 w 2075187"/>
                <a:gd name="connsiteY2" fmla="*/ 23 h 594048"/>
                <a:gd name="connsiteX3" fmla="*/ 1465601 w 2075187"/>
                <a:gd name="connsiteY3" fmla="*/ 554838 h 594048"/>
                <a:gd name="connsiteX4" fmla="*/ 2075187 w 2075187"/>
                <a:gd name="connsiteY4" fmla="*/ 555726 h 594048"/>
                <a:gd name="connsiteX0" fmla="*/ 0 w 2075187"/>
                <a:gd name="connsiteY0" fmla="*/ 567743 h 593071"/>
                <a:gd name="connsiteX1" fmla="*/ 637951 w 2075187"/>
                <a:gd name="connsiteY1" fmla="*/ 578008 h 593071"/>
                <a:gd name="connsiteX2" fmla="*/ 1047330 w 2075187"/>
                <a:gd name="connsiteY2" fmla="*/ 20 h 593071"/>
                <a:gd name="connsiteX3" fmla="*/ 1465601 w 2075187"/>
                <a:gd name="connsiteY3" fmla="*/ 554835 h 593071"/>
                <a:gd name="connsiteX4" fmla="*/ 2075187 w 2075187"/>
                <a:gd name="connsiteY4" fmla="*/ 555723 h 593071"/>
                <a:gd name="connsiteX0" fmla="*/ 0 w 2075187"/>
                <a:gd name="connsiteY0" fmla="*/ 567743 h 578070"/>
                <a:gd name="connsiteX1" fmla="*/ 637951 w 2075187"/>
                <a:gd name="connsiteY1" fmla="*/ 578008 h 578070"/>
                <a:gd name="connsiteX2" fmla="*/ 1047330 w 2075187"/>
                <a:gd name="connsiteY2" fmla="*/ 20 h 578070"/>
                <a:gd name="connsiteX3" fmla="*/ 1465601 w 2075187"/>
                <a:gd name="connsiteY3" fmla="*/ 554835 h 578070"/>
                <a:gd name="connsiteX4" fmla="*/ 2075187 w 2075187"/>
                <a:gd name="connsiteY4" fmla="*/ 555723 h 578070"/>
                <a:gd name="connsiteX0" fmla="*/ 0 w 2075187"/>
                <a:gd name="connsiteY0" fmla="*/ 567724 h 567725"/>
                <a:gd name="connsiteX1" fmla="*/ 616365 w 2075187"/>
                <a:gd name="connsiteY1" fmla="*/ 551246 h 567725"/>
                <a:gd name="connsiteX2" fmla="*/ 1047330 w 2075187"/>
                <a:gd name="connsiteY2" fmla="*/ 1 h 567725"/>
                <a:gd name="connsiteX3" fmla="*/ 1465601 w 2075187"/>
                <a:gd name="connsiteY3" fmla="*/ 554816 h 567725"/>
                <a:gd name="connsiteX4" fmla="*/ 2075187 w 2075187"/>
                <a:gd name="connsiteY4" fmla="*/ 555704 h 567725"/>
                <a:gd name="connsiteX0" fmla="*/ 0 w 2075187"/>
                <a:gd name="connsiteY0" fmla="*/ 567724 h 568412"/>
                <a:gd name="connsiteX1" fmla="*/ 616365 w 2075187"/>
                <a:gd name="connsiteY1" fmla="*/ 551246 h 568412"/>
                <a:gd name="connsiteX2" fmla="*/ 1047330 w 2075187"/>
                <a:gd name="connsiteY2" fmla="*/ 1 h 568412"/>
                <a:gd name="connsiteX3" fmla="*/ 1465601 w 2075187"/>
                <a:gd name="connsiteY3" fmla="*/ 554816 h 568412"/>
                <a:gd name="connsiteX4" fmla="*/ 2075187 w 2075187"/>
                <a:gd name="connsiteY4" fmla="*/ 555704 h 568412"/>
                <a:gd name="connsiteX0" fmla="*/ 0 w 2075187"/>
                <a:gd name="connsiteY0" fmla="*/ 568078 h 568766"/>
                <a:gd name="connsiteX1" fmla="*/ 616365 w 2075187"/>
                <a:gd name="connsiteY1" fmla="*/ 551600 h 568766"/>
                <a:gd name="connsiteX2" fmla="*/ 1047330 w 2075187"/>
                <a:gd name="connsiteY2" fmla="*/ 355 h 568766"/>
                <a:gd name="connsiteX3" fmla="*/ 1465601 w 2075187"/>
                <a:gd name="connsiteY3" fmla="*/ 555170 h 568766"/>
                <a:gd name="connsiteX4" fmla="*/ 2075187 w 2075187"/>
                <a:gd name="connsiteY4" fmla="*/ 556058 h 568766"/>
                <a:gd name="connsiteX0" fmla="*/ 0 w 2075187"/>
                <a:gd name="connsiteY0" fmla="*/ 567724 h 568412"/>
                <a:gd name="connsiteX1" fmla="*/ 616365 w 2075187"/>
                <a:gd name="connsiteY1" fmla="*/ 551246 h 568412"/>
                <a:gd name="connsiteX2" fmla="*/ 1047330 w 2075187"/>
                <a:gd name="connsiteY2" fmla="*/ 1 h 568412"/>
                <a:gd name="connsiteX3" fmla="*/ 1465601 w 2075187"/>
                <a:gd name="connsiteY3" fmla="*/ 554816 h 568412"/>
                <a:gd name="connsiteX4" fmla="*/ 2075187 w 2075187"/>
                <a:gd name="connsiteY4" fmla="*/ 555704 h 568412"/>
                <a:gd name="connsiteX0" fmla="*/ 0 w 2075187"/>
                <a:gd name="connsiteY0" fmla="*/ 567722 h 599519"/>
                <a:gd name="connsiteX1" fmla="*/ 616365 w 2075187"/>
                <a:gd name="connsiteY1" fmla="*/ 551244 h 599519"/>
                <a:gd name="connsiteX2" fmla="*/ 1047330 w 2075187"/>
                <a:gd name="connsiteY2" fmla="*/ 0 h 599519"/>
                <a:gd name="connsiteX3" fmla="*/ 1465601 w 2075187"/>
                <a:gd name="connsiteY3" fmla="*/ 554814 h 599519"/>
                <a:gd name="connsiteX4" fmla="*/ 2075187 w 2075187"/>
                <a:gd name="connsiteY4" fmla="*/ 555702 h 599519"/>
                <a:gd name="connsiteX0" fmla="*/ 0 w 2075187"/>
                <a:gd name="connsiteY0" fmla="*/ 567906 h 599703"/>
                <a:gd name="connsiteX1" fmla="*/ 616365 w 2075187"/>
                <a:gd name="connsiteY1" fmla="*/ 551428 h 599703"/>
                <a:gd name="connsiteX2" fmla="*/ 1047330 w 2075187"/>
                <a:gd name="connsiteY2" fmla="*/ 184 h 599703"/>
                <a:gd name="connsiteX3" fmla="*/ 1444014 w 2075187"/>
                <a:gd name="connsiteY3" fmla="*/ 490817 h 599703"/>
                <a:gd name="connsiteX4" fmla="*/ 2075187 w 2075187"/>
                <a:gd name="connsiteY4" fmla="*/ 555886 h 599703"/>
                <a:gd name="connsiteX0" fmla="*/ 0 w 2075187"/>
                <a:gd name="connsiteY0" fmla="*/ 567722 h 570729"/>
                <a:gd name="connsiteX1" fmla="*/ 652342 w 2075187"/>
                <a:gd name="connsiteY1" fmla="*/ 487063 h 570729"/>
                <a:gd name="connsiteX2" fmla="*/ 1047330 w 2075187"/>
                <a:gd name="connsiteY2" fmla="*/ 0 h 570729"/>
                <a:gd name="connsiteX3" fmla="*/ 1444014 w 2075187"/>
                <a:gd name="connsiteY3" fmla="*/ 490633 h 570729"/>
                <a:gd name="connsiteX4" fmla="*/ 2075187 w 2075187"/>
                <a:gd name="connsiteY4" fmla="*/ 555702 h 570729"/>
                <a:gd name="connsiteX0" fmla="*/ 0 w 2075187"/>
                <a:gd name="connsiteY0" fmla="*/ 540981 h 543392"/>
                <a:gd name="connsiteX1" fmla="*/ 652342 w 2075187"/>
                <a:gd name="connsiteY1" fmla="*/ 460322 h 543392"/>
                <a:gd name="connsiteX2" fmla="*/ 1058124 w 2075187"/>
                <a:gd name="connsiteY2" fmla="*/ 1 h 543392"/>
                <a:gd name="connsiteX3" fmla="*/ 1444014 w 2075187"/>
                <a:gd name="connsiteY3" fmla="*/ 463892 h 543392"/>
                <a:gd name="connsiteX4" fmla="*/ 2075187 w 2075187"/>
                <a:gd name="connsiteY4" fmla="*/ 528961 h 543392"/>
                <a:gd name="connsiteX0" fmla="*/ 0 w 2057199"/>
                <a:gd name="connsiteY0" fmla="*/ 540981 h 543390"/>
                <a:gd name="connsiteX1" fmla="*/ 652342 w 2057199"/>
                <a:gd name="connsiteY1" fmla="*/ 460322 h 543390"/>
                <a:gd name="connsiteX2" fmla="*/ 1058124 w 2057199"/>
                <a:gd name="connsiteY2" fmla="*/ 1 h 543390"/>
                <a:gd name="connsiteX3" fmla="*/ 1444014 w 2057199"/>
                <a:gd name="connsiteY3" fmla="*/ 463892 h 543390"/>
                <a:gd name="connsiteX4" fmla="*/ 2057199 w 2057199"/>
                <a:gd name="connsiteY4" fmla="*/ 536984 h 543390"/>
                <a:gd name="connsiteX0" fmla="*/ 0 w 2006830"/>
                <a:gd name="connsiteY0" fmla="*/ 543656 h 545789"/>
                <a:gd name="connsiteX1" fmla="*/ 601973 w 2006830"/>
                <a:gd name="connsiteY1" fmla="*/ 460322 h 545789"/>
                <a:gd name="connsiteX2" fmla="*/ 1007755 w 2006830"/>
                <a:gd name="connsiteY2" fmla="*/ 1 h 545789"/>
                <a:gd name="connsiteX3" fmla="*/ 1393645 w 2006830"/>
                <a:gd name="connsiteY3" fmla="*/ 463892 h 545789"/>
                <a:gd name="connsiteX4" fmla="*/ 2006830 w 2006830"/>
                <a:gd name="connsiteY4" fmla="*/ 536984 h 545789"/>
                <a:gd name="connsiteX0" fmla="*/ 0 w 2006830"/>
                <a:gd name="connsiteY0" fmla="*/ 543658 h 545509"/>
                <a:gd name="connsiteX1" fmla="*/ 630755 w 2006830"/>
                <a:gd name="connsiteY1" fmla="*/ 457650 h 545509"/>
                <a:gd name="connsiteX2" fmla="*/ 1007755 w 2006830"/>
                <a:gd name="connsiteY2" fmla="*/ 3 h 545509"/>
                <a:gd name="connsiteX3" fmla="*/ 1393645 w 2006830"/>
                <a:gd name="connsiteY3" fmla="*/ 463894 h 545509"/>
                <a:gd name="connsiteX4" fmla="*/ 2006830 w 2006830"/>
                <a:gd name="connsiteY4" fmla="*/ 536986 h 54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6830" h="545509">
                  <a:moveTo>
                    <a:pt x="0" y="543658"/>
                  </a:moveTo>
                  <a:cubicBezTo>
                    <a:pt x="343719" y="549110"/>
                    <a:pt x="462796" y="548259"/>
                    <a:pt x="630755" y="457650"/>
                  </a:cubicBezTo>
                  <a:cubicBezTo>
                    <a:pt x="798714" y="367041"/>
                    <a:pt x="880607" y="-1038"/>
                    <a:pt x="1007755" y="3"/>
                  </a:cubicBezTo>
                  <a:cubicBezTo>
                    <a:pt x="1134903" y="1044"/>
                    <a:pt x="1227133" y="374397"/>
                    <a:pt x="1393645" y="463894"/>
                  </a:cubicBezTo>
                  <a:cubicBezTo>
                    <a:pt x="1560157" y="553391"/>
                    <a:pt x="1548821" y="526836"/>
                    <a:pt x="2006830" y="536986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917924" y="2952779"/>
            <a:ext cx="788525" cy="788525"/>
            <a:chOff x="6714808" y="1534599"/>
            <a:chExt cx="934720" cy="934720"/>
          </a:xfrm>
        </p:grpSpPr>
        <p:sp>
          <p:nvSpPr>
            <p:cNvPr id="31" name="Oval 30"/>
            <p:cNvSpPr/>
            <p:nvPr/>
          </p:nvSpPr>
          <p:spPr>
            <a:xfrm>
              <a:off x="6714808" y="1534599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32" name="Straight Connector 31"/>
            <p:cNvCxnSpPr>
              <a:stCxn id="31" idx="0"/>
              <a:endCxn id="31" idx="4"/>
            </p:cNvCxnSpPr>
            <p:nvPr/>
          </p:nvCxnSpPr>
          <p:spPr>
            <a:xfrm>
              <a:off x="7182168" y="153459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31" idx="2"/>
              <a:endCxn id="31" idx="6"/>
            </p:cNvCxnSpPr>
            <p:nvPr/>
          </p:nvCxnSpPr>
          <p:spPr>
            <a:xfrm>
              <a:off x="6714808" y="200195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31" idx="7"/>
            </p:cNvCxnSpPr>
            <p:nvPr/>
          </p:nvCxnSpPr>
          <p:spPr>
            <a:xfrm flipH="1">
              <a:off x="7182169" y="1671486"/>
              <a:ext cx="330472" cy="33047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6843500" y="1648249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Straight Connector 35"/>
            <p:cNvCxnSpPr>
              <a:stCxn id="31" idx="7"/>
            </p:cNvCxnSpPr>
            <p:nvPr/>
          </p:nvCxnSpPr>
          <p:spPr>
            <a:xfrm flipH="1">
              <a:off x="7511920" y="1671486"/>
              <a:ext cx="721" cy="3258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7177829" y="1660766"/>
              <a:ext cx="2169" cy="341194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>
              <a:off x="7511920" y="1881596"/>
              <a:ext cx="116547" cy="118042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Straight Connector 38"/>
            <p:cNvCxnSpPr>
              <a:stCxn id="31" idx="1"/>
            </p:cNvCxnSpPr>
            <p:nvPr/>
          </p:nvCxnSpPr>
          <p:spPr>
            <a:xfrm flipH="1">
              <a:off x="6839162" y="1671486"/>
              <a:ext cx="12533" cy="311196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925405" y="2952750"/>
            <a:ext cx="792022" cy="792022"/>
            <a:chOff x="6913880" y="3061547"/>
            <a:chExt cx="934720" cy="934720"/>
          </a:xfrm>
        </p:grpSpPr>
        <p:sp>
          <p:nvSpPr>
            <p:cNvPr id="41" name="Oval 40"/>
            <p:cNvSpPr/>
            <p:nvPr/>
          </p:nvSpPr>
          <p:spPr>
            <a:xfrm>
              <a:off x="6913880" y="3061547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42" name="Straight Connector 41"/>
            <p:cNvCxnSpPr>
              <a:stCxn id="41" idx="0"/>
              <a:endCxn id="41" idx="4"/>
            </p:cNvCxnSpPr>
            <p:nvPr/>
          </p:nvCxnSpPr>
          <p:spPr>
            <a:xfrm>
              <a:off x="7381240" y="3061547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41" idx="2"/>
              <a:endCxn id="41" idx="6"/>
            </p:cNvCxnSpPr>
            <p:nvPr/>
          </p:nvCxnSpPr>
          <p:spPr>
            <a:xfrm>
              <a:off x="6913880" y="3528907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Freeform 43"/>
            <p:cNvSpPr/>
            <p:nvPr/>
          </p:nvSpPr>
          <p:spPr>
            <a:xfrm>
              <a:off x="6913880" y="3275301"/>
              <a:ext cx="915670" cy="500614"/>
            </a:xfrm>
            <a:custGeom>
              <a:avLst/>
              <a:gdLst>
                <a:gd name="connsiteX0" fmla="*/ 0 w 2438400"/>
                <a:gd name="connsiteY0" fmla="*/ 569141 h 969691"/>
                <a:gd name="connsiteX1" fmla="*/ 553720 w 2438400"/>
                <a:gd name="connsiteY1" fmla="*/ 181 h 969691"/>
                <a:gd name="connsiteX2" fmla="*/ 1183640 w 2438400"/>
                <a:gd name="connsiteY2" fmla="*/ 619941 h 969691"/>
                <a:gd name="connsiteX3" fmla="*/ 1788160 w 2438400"/>
                <a:gd name="connsiteY3" fmla="*/ 965381 h 969691"/>
                <a:gd name="connsiteX4" fmla="*/ 2438400 w 2438400"/>
                <a:gd name="connsiteY4" fmla="*/ 391341 h 969691"/>
                <a:gd name="connsiteX0" fmla="*/ 0 w 2438400"/>
                <a:gd name="connsiteY0" fmla="*/ 569172 h 966272"/>
                <a:gd name="connsiteX1" fmla="*/ 553720 w 2438400"/>
                <a:gd name="connsiteY1" fmla="*/ 212 h 966272"/>
                <a:gd name="connsiteX2" fmla="*/ 1087120 w 2438400"/>
                <a:gd name="connsiteY2" fmla="*/ 508212 h 966272"/>
                <a:gd name="connsiteX3" fmla="*/ 1788160 w 2438400"/>
                <a:gd name="connsiteY3" fmla="*/ 965412 h 966272"/>
                <a:gd name="connsiteX4" fmla="*/ 2438400 w 2438400"/>
                <a:gd name="connsiteY4" fmla="*/ 391372 h 966272"/>
                <a:gd name="connsiteX0" fmla="*/ 0 w 2438400"/>
                <a:gd name="connsiteY0" fmla="*/ 569142 h 966110"/>
                <a:gd name="connsiteX1" fmla="*/ 553720 w 2438400"/>
                <a:gd name="connsiteY1" fmla="*/ 182 h 966110"/>
                <a:gd name="connsiteX2" fmla="*/ 1087120 w 2438400"/>
                <a:gd name="connsiteY2" fmla="*/ 508182 h 966110"/>
                <a:gd name="connsiteX3" fmla="*/ 1788160 w 2438400"/>
                <a:gd name="connsiteY3" fmla="*/ 965382 h 966110"/>
                <a:gd name="connsiteX4" fmla="*/ 2438400 w 2438400"/>
                <a:gd name="connsiteY4" fmla="*/ 391342 h 966110"/>
                <a:gd name="connsiteX0" fmla="*/ 0 w 2438400"/>
                <a:gd name="connsiteY0" fmla="*/ 604965 h 966373"/>
                <a:gd name="connsiteX1" fmla="*/ 553720 w 2438400"/>
                <a:gd name="connsiteY1" fmla="*/ 445 h 966373"/>
                <a:gd name="connsiteX2" fmla="*/ 1087120 w 2438400"/>
                <a:gd name="connsiteY2" fmla="*/ 508445 h 966373"/>
                <a:gd name="connsiteX3" fmla="*/ 1788160 w 2438400"/>
                <a:gd name="connsiteY3" fmla="*/ 965645 h 966373"/>
                <a:gd name="connsiteX4" fmla="*/ 2438400 w 2438400"/>
                <a:gd name="connsiteY4" fmla="*/ 391605 h 966373"/>
                <a:gd name="connsiteX0" fmla="*/ 0 w 2118360"/>
                <a:gd name="connsiteY0" fmla="*/ 604965 h 965694"/>
                <a:gd name="connsiteX1" fmla="*/ 553720 w 2118360"/>
                <a:gd name="connsiteY1" fmla="*/ 445 h 965694"/>
                <a:gd name="connsiteX2" fmla="*/ 1087120 w 2118360"/>
                <a:gd name="connsiteY2" fmla="*/ 508445 h 965694"/>
                <a:gd name="connsiteX3" fmla="*/ 1788160 w 2118360"/>
                <a:gd name="connsiteY3" fmla="*/ 965645 h 965694"/>
                <a:gd name="connsiteX4" fmla="*/ 2118360 w 2118360"/>
                <a:gd name="connsiteY4" fmla="*/ 528765 h 965694"/>
                <a:gd name="connsiteX0" fmla="*/ 0 w 2118360"/>
                <a:gd name="connsiteY0" fmla="*/ 605033 h 950526"/>
                <a:gd name="connsiteX1" fmla="*/ 553720 w 2118360"/>
                <a:gd name="connsiteY1" fmla="*/ 513 h 950526"/>
                <a:gd name="connsiteX2" fmla="*/ 1087120 w 2118360"/>
                <a:gd name="connsiteY2" fmla="*/ 508513 h 950526"/>
                <a:gd name="connsiteX3" fmla="*/ 1595120 w 2118360"/>
                <a:gd name="connsiteY3" fmla="*/ 950473 h 950526"/>
                <a:gd name="connsiteX4" fmla="*/ 2118360 w 2118360"/>
                <a:gd name="connsiteY4" fmla="*/ 528833 h 950526"/>
                <a:gd name="connsiteX0" fmla="*/ 0 w 2118360"/>
                <a:gd name="connsiteY0" fmla="*/ 498512 h 844005"/>
                <a:gd name="connsiteX1" fmla="*/ 558800 w 2118360"/>
                <a:gd name="connsiteY1" fmla="*/ 672 h 844005"/>
                <a:gd name="connsiteX2" fmla="*/ 1087120 w 2118360"/>
                <a:gd name="connsiteY2" fmla="*/ 401992 h 844005"/>
                <a:gd name="connsiteX3" fmla="*/ 1595120 w 2118360"/>
                <a:gd name="connsiteY3" fmla="*/ 843952 h 844005"/>
                <a:gd name="connsiteX4" fmla="*/ 2118360 w 2118360"/>
                <a:gd name="connsiteY4" fmla="*/ 422312 h 844005"/>
                <a:gd name="connsiteX0" fmla="*/ 0 w 2118360"/>
                <a:gd name="connsiteY0" fmla="*/ 498604 h 844097"/>
                <a:gd name="connsiteX1" fmla="*/ 558800 w 2118360"/>
                <a:gd name="connsiteY1" fmla="*/ 764 h 844097"/>
                <a:gd name="connsiteX2" fmla="*/ 1087120 w 2118360"/>
                <a:gd name="connsiteY2" fmla="*/ 402084 h 844097"/>
                <a:gd name="connsiteX3" fmla="*/ 1595120 w 2118360"/>
                <a:gd name="connsiteY3" fmla="*/ 844044 h 844097"/>
                <a:gd name="connsiteX4" fmla="*/ 2118360 w 2118360"/>
                <a:gd name="connsiteY4" fmla="*/ 422404 h 844097"/>
                <a:gd name="connsiteX0" fmla="*/ 0 w 2118360"/>
                <a:gd name="connsiteY0" fmla="*/ 498436 h 843889"/>
                <a:gd name="connsiteX1" fmla="*/ 558800 w 2118360"/>
                <a:gd name="connsiteY1" fmla="*/ 596 h 843889"/>
                <a:gd name="connsiteX2" fmla="*/ 1061720 w 2118360"/>
                <a:gd name="connsiteY2" fmla="*/ 412076 h 843889"/>
                <a:gd name="connsiteX3" fmla="*/ 1595120 w 2118360"/>
                <a:gd name="connsiteY3" fmla="*/ 843876 h 843889"/>
                <a:gd name="connsiteX4" fmla="*/ 2118360 w 2118360"/>
                <a:gd name="connsiteY4" fmla="*/ 422236 h 843889"/>
                <a:gd name="connsiteX0" fmla="*/ 0 w 2118360"/>
                <a:gd name="connsiteY0" fmla="*/ 498534 h 843987"/>
                <a:gd name="connsiteX1" fmla="*/ 558800 w 2118360"/>
                <a:gd name="connsiteY1" fmla="*/ 694 h 843987"/>
                <a:gd name="connsiteX2" fmla="*/ 1061720 w 2118360"/>
                <a:gd name="connsiteY2" fmla="*/ 412174 h 843987"/>
                <a:gd name="connsiteX3" fmla="*/ 1595120 w 2118360"/>
                <a:gd name="connsiteY3" fmla="*/ 843974 h 843987"/>
                <a:gd name="connsiteX4" fmla="*/ 2118360 w 2118360"/>
                <a:gd name="connsiteY4" fmla="*/ 422334 h 843987"/>
                <a:gd name="connsiteX0" fmla="*/ 0 w 2118360"/>
                <a:gd name="connsiteY0" fmla="*/ 428341 h 843323"/>
                <a:gd name="connsiteX1" fmla="*/ 558800 w 2118360"/>
                <a:gd name="connsiteY1" fmla="*/ 30 h 843323"/>
                <a:gd name="connsiteX2" fmla="*/ 1061720 w 2118360"/>
                <a:gd name="connsiteY2" fmla="*/ 411510 h 843323"/>
                <a:gd name="connsiteX3" fmla="*/ 1595120 w 2118360"/>
                <a:gd name="connsiteY3" fmla="*/ 843310 h 843323"/>
                <a:gd name="connsiteX4" fmla="*/ 2118360 w 2118360"/>
                <a:gd name="connsiteY4" fmla="*/ 421670 h 843323"/>
                <a:gd name="connsiteX0" fmla="*/ 0 w 2075187"/>
                <a:gd name="connsiteY0" fmla="*/ 428341 h 843313"/>
                <a:gd name="connsiteX1" fmla="*/ 558800 w 2075187"/>
                <a:gd name="connsiteY1" fmla="*/ 30 h 843313"/>
                <a:gd name="connsiteX2" fmla="*/ 1061720 w 2075187"/>
                <a:gd name="connsiteY2" fmla="*/ 411510 h 843313"/>
                <a:gd name="connsiteX3" fmla="*/ 1595120 w 2075187"/>
                <a:gd name="connsiteY3" fmla="*/ 843310 h 843313"/>
                <a:gd name="connsiteX4" fmla="*/ 2075187 w 2075187"/>
                <a:gd name="connsiteY4" fmla="*/ 416321 h 84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5187" h="843313">
                  <a:moveTo>
                    <a:pt x="0" y="428341"/>
                  </a:moveTo>
                  <a:cubicBezTo>
                    <a:pt x="178223" y="139627"/>
                    <a:pt x="381847" y="2835"/>
                    <a:pt x="558800" y="30"/>
                  </a:cubicBezTo>
                  <a:cubicBezTo>
                    <a:pt x="735753" y="-2775"/>
                    <a:pt x="884555" y="197303"/>
                    <a:pt x="1061720" y="411510"/>
                  </a:cubicBezTo>
                  <a:cubicBezTo>
                    <a:pt x="1238885" y="625717"/>
                    <a:pt x="1426209" y="842508"/>
                    <a:pt x="1595120" y="843310"/>
                  </a:cubicBezTo>
                  <a:cubicBezTo>
                    <a:pt x="1764031" y="844112"/>
                    <a:pt x="1854630" y="684291"/>
                    <a:pt x="2075187" y="416321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255842" y="2952750"/>
            <a:ext cx="792022" cy="792022"/>
            <a:chOff x="5950286" y="3166563"/>
            <a:chExt cx="737869" cy="737869"/>
          </a:xfrm>
        </p:grpSpPr>
        <p:grpSp>
          <p:nvGrpSpPr>
            <p:cNvPr id="46" name="Group 45"/>
            <p:cNvGrpSpPr/>
            <p:nvPr/>
          </p:nvGrpSpPr>
          <p:grpSpPr>
            <a:xfrm>
              <a:off x="5950286" y="3166563"/>
              <a:ext cx="737869" cy="737869"/>
              <a:chOff x="5886185" y="3908154"/>
              <a:chExt cx="934720" cy="934720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5886185" y="3908154"/>
                <a:ext cx="934720" cy="934720"/>
              </a:xfrm>
              <a:prstGeom prst="ellips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cxnSp>
            <p:nvCxnSpPr>
              <p:cNvPr id="49" name="Straight Connector 48"/>
              <p:cNvCxnSpPr>
                <a:stCxn id="48" idx="0"/>
                <a:endCxn id="48" idx="4"/>
              </p:cNvCxnSpPr>
              <p:nvPr/>
            </p:nvCxnSpPr>
            <p:spPr>
              <a:xfrm>
                <a:off x="6353545" y="3908154"/>
                <a:ext cx="0" cy="934720"/>
              </a:xfrm>
              <a:prstGeom prst="line">
                <a:avLst/>
              </a:prstGeom>
              <a:ln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48" idx="2"/>
                <a:endCxn id="48" idx="6"/>
              </p:cNvCxnSpPr>
              <p:nvPr/>
            </p:nvCxnSpPr>
            <p:spPr>
              <a:xfrm>
                <a:off x="5886185" y="4375514"/>
                <a:ext cx="934720" cy="0"/>
              </a:xfrm>
              <a:prstGeom prst="line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H="1">
                <a:off x="6193189" y="4154802"/>
                <a:ext cx="160357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6525259" y="4586670"/>
                <a:ext cx="222271" cy="0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6353544" y="4154802"/>
                <a:ext cx="160358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47" name="Straight Connector 46"/>
            <p:cNvCxnSpPr/>
            <p:nvPr/>
          </p:nvCxnSpPr>
          <p:spPr>
            <a:xfrm>
              <a:off x="5994473" y="3695700"/>
              <a:ext cx="198162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56693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ounded Rectangle 59"/>
          <p:cNvSpPr/>
          <p:nvPr/>
        </p:nvSpPr>
        <p:spPr>
          <a:xfrm>
            <a:off x="4763266" y="5654485"/>
            <a:ext cx="445943" cy="320040"/>
          </a:xfrm>
          <a:prstGeom prst="roundRect">
            <a:avLst/>
          </a:prstGeom>
          <a:solidFill>
            <a:srgbClr val="A2D3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cxnSp>
        <p:nvCxnSpPr>
          <p:cNvPr id="244" name="Straight Connector 243"/>
          <p:cNvCxnSpPr/>
          <p:nvPr/>
        </p:nvCxnSpPr>
        <p:spPr>
          <a:xfrm flipV="1">
            <a:off x="5037095" y="2086247"/>
            <a:ext cx="817360" cy="3012379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 flipV="1">
            <a:off x="6221887" y="3530339"/>
            <a:ext cx="97335" cy="1544844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 flipH="1" flipV="1">
            <a:off x="7032059" y="2086246"/>
            <a:ext cx="383734" cy="2995952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 flipV="1">
            <a:off x="5037095" y="3530338"/>
            <a:ext cx="1282126" cy="1568288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 flipV="1">
            <a:off x="6319221" y="2092734"/>
            <a:ext cx="704587" cy="1437604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C3D7-77A6-874E-83A9-BAEA88BCCA67}" type="datetime1">
              <a:rPr lang="en-US" smtClean="0"/>
              <a:t>8/31/2017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099006" y="6356351"/>
            <a:ext cx="2844800" cy="366183"/>
          </a:xfrm>
        </p:spPr>
        <p:txBody>
          <a:bodyPr/>
          <a:lstStyle/>
          <a:p>
            <a:fld id="{344E8EA3-C3DD-5544-8A1C-EA00A1673D37}" type="slidenum">
              <a:rPr lang="en-US" smtClean="0"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611717" y="3031067"/>
                <a:ext cx="3224409" cy="311573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sv-SE" sz="18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sv-SE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sv-SE" sz="1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v-SE" sz="1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sv-SE" sz="18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sv-SE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sv-SE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sv-SE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𝒖𝒕</m:t>
                                  </m:r>
                                </m:e>
                                <m:sub>
                                  <m:r>
                                    <a:rPr lang="sv-SE" sz="18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sv-SE" sz="18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sv-SE" sz="1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sv-SE" sz="18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sv-SE" sz="18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sv-SE" sz="18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𝒖𝒕</m:t>
                                  </m:r>
                                </m:e>
                                <m:sub>
                                  <m:r>
                                    <a:rPr lang="sv-SE" sz="1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sv-SE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sv-SE" sz="1800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sv-SE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sv-SE" sz="1800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sv-SE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  <m:t>𝒐</m:t>
                                      </m:r>
                                      <m: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  <m:t>𝒖𝒕</m:t>
                                      </m:r>
                                    </m:e>
                                    <m:sub>
                                      <m:r>
                                        <a:rPr lang="sv-SE" sz="18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  <m:t>𝒐</m:t>
                                      </m:r>
                                      <m: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  <m:t>𝒖𝒕</m:t>
                                      </m:r>
                                    </m:e>
                                    <m:sub>
                                      <m:r>
                                        <a:rPr lang="sv-SE" sz="1800" b="1" i="1" smtClean="0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sv-SE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611717" y="3031067"/>
                <a:ext cx="3224409" cy="311573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sv-SE" dirty="0" smtClean="0"/>
              <a:t>Encoding patterns - Example</a:t>
            </a:r>
            <a:endParaRPr lang="sv-S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 smtClean="0"/>
              <a:t>CPPN</a:t>
            </a:r>
            <a:endParaRPr lang="sv-SE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548248"/>
              </p:ext>
            </p:extLst>
          </p:nvPr>
        </p:nvGraphicFramePr>
        <p:xfrm>
          <a:off x="8248778" y="2086246"/>
          <a:ext cx="3695028" cy="334723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15838"/>
                <a:gridCol w="615838"/>
                <a:gridCol w="615838"/>
                <a:gridCol w="615838"/>
                <a:gridCol w="615838"/>
                <a:gridCol w="615838"/>
              </a:tblGrid>
              <a:tr h="557873">
                <a:tc>
                  <a:txBody>
                    <a:bodyPr/>
                    <a:lstStyle/>
                    <a:p>
                      <a:pPr algn="ctr"/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-2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-1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0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1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2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-2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-1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0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1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2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</a:tr>
            </a:tbl>
          </a:graphicData>
        </a:graphic>
      </p:graphicFrame>
      <p:grpSp>
        <p:nvGrpSpPr>
          <p:cNvPr id="115" name="Group 114"/>
          <p:cNvGrpSpPr/>
          <p:nvPr/>
        </p:nvGrpSpPr>
        <p:grpSpPr>
          <a:xfrm>
            <a:off x="5502241" y="1735258"/>
            <a:ext cx="704426" cy="704426"/>
            <a:chOff x="9028430" y="3809789"/>
            <a:chExt cx="934720" cy="934720"/>
          </a:xfrm>
        </p:grpSpPr>
        <p:cxnSp>
          <p:nvCxnSpPr>
            <p:cNvPr id="116" name="Straight Connector 115"/>
            <p:cNvCxnSpPr/>
            <p:nvPr/>
          </p:nvCxnSpPr>
          <p:spPr>
            <a:xfrm flipH="1">
              <a:off x="9182100" y="39497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9520767" y="39497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37" name="Oval 136"/>
            <p:cNvSpPr/>
            <p:nvPr/>
          </p:nvSpPr>
          <p:spPr>
            <a:xfrm>
              <a:off x="9028430" y="3809789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38" name="Straight Connector 137"/>
            <p:cNvCxnSpPr>
              <a:stCxn id="137" idx="0"/>
              <a:endCxn id="137" idx="4"/>
            </p:cNvCxnSpPr>
            <p:nvPr/>
          </p:nvCxnSpPr>
          <p:spPr>
            <a:xfrm>
              <a:off x="9495790" y="380978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37" idx="2"/>
              <a:endCxn id="137" idx="6"/>
            </p:cNvCxnSpPr>
            <p:nvPr/>
          </p:nvCxnSpPr>
          <p:spPr>
            <a:xfrm>
              <a:off x="9028430" y="427714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H="1">
              <a:off x="9334500" y="41021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9673167" y="41021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9097434" y="4436533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48" name="Group 147"/>
          <p:cNvGrpSpPr/>
          <p:nvPr/>
        </p:nvGrpSpPr>
        <p:grpSpPr>
          <a:xfrm>
            <a:off x="6675720" y="1735258"/>
            <a:ext cx="704426" cy="704426"/>
            <a:chOff x="9028430" y="3809789"/>
            <a:chExt cx="934720" cy="934720"/>
          </a:xfrm>
        </p:grpSpPr>
        <p:cxnSp>
          <p:nvCxnSpPr>
            <p:cNvPr id="149" name="Straight Connector 148"/>
            <p:cNvCxnSpPr/>
            <p:nvPr/>
          </p:nvCxnSpPr>
          <p:spPr>
            <a:xfrm flipH="1">
              <a:off x="9182100" y="39497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9520767" y="39497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51" name="Oval 150"/>
            <p:cNvSpPr/>
            <p:nvPr/>
          </p:nvSpPr>
          <p:spPr>
            <a:xfrm>
              <a:off x="9028430" y="3809789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52" name="Straight Connector 151"/>
            <p:cNvCxnSpPr>
              <a:stCxn id="151" idx="0"/>
              <a:endCxn id="151" idx="4"/>
            </p:cNvCxnSpPr>
            <p:nvPr/>
          </p:nvCxnSpPr>
          <p:spPr>
            <a:xfrm>
              <a:off x="9495790" y="380978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stCxn id="151" idx="2"/>
              <a:endCxn id="151" idx="6"/>
            </p:cNvCxnSpPr>
            <p:nvPr/>
          </p:nvCxnSpPr>
          <p:spPr>
            <a:xfrm>
              <a:off x="9028430" y="427714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 flipH="1">
              <a:off x="9334500" y="41021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9673167" y="41021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9097434" y="4436533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35" name="Group 234"/>
          <p:cNvGrpSpPr/>
          <p:nvPr/>
        </p:nvGrpSpPr>
        <p:grpSpPr>
          <a:xfrm>
            <a:off x="7063580" y="4746706"/>
            <a:ext cx="704426" cy="704426"/>
            <a:chOff x="9028430" y="3809789"/>
            <a:chExt cx="934720" cy="934720"/>
          </a:xfrm>
        </p:grpSpPr>
        <p:cxnSp>
          <p:nvCxnSpPr>
            <p:cNvPr id="236" name="Straight Connector 235"/>
            <p:cNvCxnSpPr/>
            <p:nvPr/>
          </p:nvCxnSpPr>
          <p:spPr>
            <a:xfrm flipH="1">
              <a:off x="9182100" y="39497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>
              <a:off x="9520767" y="39497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38" name="Oval 237"/>
            <p:cNvSpPr/>
            <p:nvPr/>
          </p:nvSpPr>
          <p:spPr>
            <a:xfrm>
              <a:off x="9028430" y="3809789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239" name="Straight Connector 238"/>
            <p:cNvCxnSpPr>
              <a:stCxn id="238" idx="0"/>
              <a:endCxn id="238" idx="4"/>
            </p:cNvCxnSpPr>
            <p:nvPr/>
          </p:nvCxnSpPr>
          <p:spPr>
            <a:xfrm>
              <a:off x="9495790" y="380978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stCxn id="238" idx="2"/>
              <a:endCxn id="238" idx="6"/>
            </p:cNvCxnSpPr>
            <p:nvPr/>
          </p:nvCxnSpPr>
          <p:spPr>
            <a:xfrm>
              <a:off x="9028430" y="427714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 flipH="1">
              <a:off x="9334500" y="41021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>
              <a:off x="9673167" y="41021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>
              <a:off x="9097434" y="4436533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50" name="TextBox 249"/>
          <p:cNvSpPr txBox="1"/>
          <p:nvPr/>
        </p:nvSpPr>
        <p:spPr>
          <a:xfrm>
            <a:off x="5252195" y="2265502"/>
            <a:ext cx="449852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-1</a:t>
            </a:r>
          </a:p>
        </p:txBody>
      </p:sp>
      <p:sp>
        <p:nvSpPr>
          <p:cNvPr id="251" name="TextBox 250"/>
          <p:cNvSpPr txBox="1"/>
          <p:nvPr/>
        </p:nvSpPr>
        <p:spPr>
          <a:xfrm>
            <a:off x="6386386" y="2207534"/>
            <a:ext cx="418981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-1</a:t>
            </a:r>
            <a:endParaRPr lang="sv-SE" sz="2000" b="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6164777" y="2823151"/>
            <a:ext cx="421073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-1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5950286" y="3166563"/>
            <a:ext cx="737869" cy="737869"/>
            <a:chOff x="5950286" y="3166563"/>
            <a:chExt cx="737869" cy="737869"/>
          </a:xfrm>
        </p:grpSpPr>
        <p:grpSp>
          <p:nvGrpSpPr>
            <p:cNvPr id="178" name="Group 177"/>
            <p:cNvGrpSpPr/>
            <p:nvPr/>
          </p:nvGrpSpPr>
          <p:grpSpPr>
            <a:xfrm>
              <a:off x="5950286" y="3166563"/>
              <a:ext cx="737869" cy="737869"/>
              <a:chOff x="5886185" y="3908154"/>
              <a:chExt cx="934720" cy="934720"/>
            </a:xfrm>
          </p:grpSpPr>
          <p:sp>
            <p:nvSpPr>
              <p:cNvPr id="179" name="Oval 178"/>
              <p:cNvSpPr/>
              <p:nvPr/>
            </p:nvSpPr>
            <p:spPr>
              <a:xfrm>
                <a:off x="5886185" y="3908154"/>
                <a:ext cx="934720" cy="93472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cxnSp>
            <p:nvCxnSpPr>
              <p:cNvPr id="180" name="Straight Connector 179"/>
              <p:cNvCxnSpPr>
                <a:stCxn id="179" idx="0"/>
                <a:endCxn id="179" idx="4"/>
              </p:cNvCxnSpPr>
              <p:nvPr/>
            </p:nvCxnSpPr>
            <p:spPr>
              <a:xfrm>
                <a:off x="6353545" y="3908154"/>
                <a:ext cx="0" cy="934720"/>
              </a:xfrm>
              <a:prstGeom prst="line">
                <a:avLst/>
              </a:prstGeom>
              <a:ln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>
                <a:stCxn id="179" idx="2"/>
                <a:endCxn id="179" idx="6"/>
              </p:cNvCxnSpPr>
              <p:nvPr/>
            </p:nvCxnSpPr>
            <p:spPr>
              <a:xfrm>
                <a:off x="5886185" y="4375514"/>
                <a:ext cx="934720" cy="0"/>
              </a:xfrm>
              <a:prstGeom prst="line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 flipH="1">
                <a:off x="6193189" y="4154802"/>
                <a:ext cx="160357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>
                <a:off x="6525259" y="4586670"/>
                <a:ext cx="222271" cy="0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>
                <a:off x="6353544" y="4154802"/>
                <a:ext cx="160358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256" name="Straight Connector 255"/>
            <p:cNvCxnSpPr/>
            <p:nvPr/>
          </p:nvCxnSpPr>
          <p:spPr>
            <a:xfrm>
              <a:off x="5994473" y="3695700"/>
              <a:ext cx="198162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64" name="Group 263"/>
          <p:cNvGrpSpPr/>
          <p:nvPr/>
        </p:nvGrpSpPr>
        <p:grpSpPr>
          <a:xfrm>
            <a:off x="5849058" y="4713263"/>
            <a:ext cx="737869" cy="737869"/>
            <a:chOff x="5950286" y="3166563"/>
            <a:chExt cx="737869" cy="737869"/>
          </a:xfrm>
        </p:grpSpPr>
        <p:grpSp>
          <p:nvGrpSpPr>
            <p:cNvPr id="265" name="Group 264"/>
            <p:cNvGrpSpPr/>
            <p:nvPr/>
          </p:nvGrpSpPr>
          <p:grpSpPr>
            <a:xfrm>
              <a:off x="5950286" y="3166563"/>
              <a:ext cx="737869" cy="737869"/>
              <a:chOff x="5886185" y="3908154"/>
              <a:chExt cx="934720" cy="934720"/>
            </a:xfrm>
          </p:grpSpPr>
          <p:sp>
            <p:nvSpPr>
              <p:cNvPr id="267" name="Oval 266"/>
              <p:cNvSpPr/>
              <p:nvPr/>
            </p:nvSpPr>
            <p:spPr>
              <a:xfrm>
                <a:off x="5886185" y="3908154"/>
                <a:ext cx="934720" cy="934720"/>
              </a:xfrm>
              <a:prstGeom prst="ellips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cxnSp>
            <p:nvCxnSpPr>
              <p:cNvPr id="268" name="Straight Connector 267"/>
              <p:cNvCxnSpPr>
                <a:stCxn id="267" idx="0"/>
                <a:endCxn id="267" idx="4"/>
              </p:cNvCxnSpPr>
              <p:nvPr/>
            </p:nvCxnSpPr>
            <p:spPr>
              <a:xfrm>
                <a:off x="6353545" y="3908154"/>
                <a:ext cx="0" cy="934720"/>
              </a:xfrm>
              <a:prstGeom prst="line">
                <a:avLst/>
              </a:prstGeom>
              <a:ln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>
                <a:stCxn id="267" idx="2"/>
                <a:endCxn id="267" idx="6"/>
              </p:cNvCxnSpPr>
              <p:nvPr/>
            </p:nvCxnSpPr>
            <p:spPr>
              <a:xfrm>
                <a:off x="5886185" y="4375514"/>
                <a:ext cx="934720" cy="0"/>
              </a:xfrm>
              <a:prstGeom prst="line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H="1">
                <a:off x="6193189" y="4154802"/>
                <a:ext cx="160357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>
                <a:off x="6525259" y="4586670"/>
                <a:ext cx="222271" cy="0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2" name="Straight Connector 271"/>
              <p:cNvCxnSpPr/>
              <p:nvPr/>
            </p:nvCxnSpPr>
            <p:spPr>
              <a:xfrm>
                <a:off x="6353544" y="4154802"/>
                <a:ext cx="160358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266" name="Straight Connector 265"/>
            <p:cNvCxnSpPr/>
            <p:nvPr/>
          </p:nvCxnSpPr>
          <p:spPr>
            <a:xfrm>
              <a:off x="5994473" y="3695700"/>
              <a:ext cx="198162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73" name="Group 272"/>
          <p:cNvGrpSpPr/>
          <p:nvPr/>
        </p:nvGrpSpPr>
        <p:grpSpPr>
          <a:xfrm>
            <a:off x="4634535" y="4706248"/>
            <a:ext cx="737869" cy="737869"/>
            <a:chOff x="5950286" y="3166563"/>
            <a:chExt cx="737869" cy="737869"/>
          </a:xfrm>
        </p:grpSpPr>
        <p:grpSp>
          <p:nvGrpSpPr>
            <p:cNvPr id="274" name="Group 273"/>
            <p:cNvGrpSpPr/>
            <p:nvPr/>
          </p:nvGrpSpPr>
          <p:grpSpPr>
            <a:xfrm>
              <a:off x="5950286" y="3166563"/>
              <a:ext cx="737869" cy="737869"/>
              <a:chOff x="5886185" y="3908154"/>
              <a:chExt cx="934720" cy="934720"/>
            </a:xfrm>
          </p:grpSpPr>
          <p:sp>
            <p:nvSpPr>
              <p:cNvPr id="276" name="Oval 275"/>
              <p:cNvSpPr/>
              <p:nvPr/>
            </p:nvSpPr>
            <p:spPr>
              <a:xfrm>
                <a:off x="5886185" y="3908154"/>
                <a:ext cx="934720" cy="934720"/>
              </a:xfrm>
              <a:prstGeom prst="ellips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cxnSp>
            <p:nvCxnSpPr>
              <p:cNvPr id="277" name="Straight Connector 276"/>
              <p:cNvCxnSpPr>
                <a:stCxn id="276" idx="0"/>
                <a:endCxn id="276" idx="4"/>
              </p:cNvCxnSpPr>
              <p:nvPr/>
            </p:nvCxnSpPr>
            <p:spPr>
              <a:xfrm>
                <a:off x="6353545" y="3908154"/>
                <a:ext cx="0" cy="934720"/>
              </a:xfrm>
              <a:prstGeom prst="line">
                <a:avLst/>
              </a:prstGeom>
              <a:ln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>
                <a:stCxn id="276" idx="2"/>
                <a:endCxn id="276" idx="6"/>
              </p:cNvCxnSpPr>
              <p:nvPr/>
            </p:nvCxnSpPr>
            <p:spPr>
              <a:xfrm>
                <a:off x="5886185" y="4375514"/>
                <a:ext cx="934720" cy="0"/>
              </a:xfrm>
              <a:prstGeom prst="line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/>
              <p:nvPr/>
            </p:nvCxnSpPr>
            <p:spPr>
              <a:xfrm flipH="1">
                <a:off x="6193189" y="4154802"/>
                <a:ext cx="160357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>
                <a:off x="6525259" y="4586670"/>
                <a:ext cx="222271" cy="0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>
                <a:off x="6353544" y="4154802"/>
                <a:ext cx="160358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275" name="Straight Connector 274"/>
            <p:cNvCxnSpPr/>
            <p:nvPr/>
          </p:nvCxnSpPr>
          <p:spPr>
            <a:xfrm>
              <a:off x="5994473" y="3695700"/>
              <a:ext cx="198162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82" name="TextBox 281"/>
          <p:cNvSpPr txBox="1"/>
          <p:nvPr/>
        </p:nvSpPr>
        <p:spPr>
          <a:xfrm>
            <a:off x="6837265" y="1315273"/>
            <a:ext cx="418981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-2</a:t>
            </a:r>
            <a:endParaRPr lang="sv-SE" sz="2000" b="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5618050" y="1315273"/>
            <a:ext cx="418981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-2</a:t>
            </a:r>
            <a:endParaRPr lang="sv-SE" sz="2000" b="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86" name="Table 2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528659"/>
              </p:ext>
            </p:extLst>
          </p:nvPr>
        </p:nvGraphicFramePr>
        <p:xfrm>
          <a:off x="8248139" y="2083909"/>
          <a:ext cx="3695028" cy="334723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15838"/>
                <a:gridCol w="615838"/>
                <a:gridCol w="615838"/>
                <a:gridCol w="615838"/>
                <a:gridCol w="615838"/>
                <a:gridCol w="615838"/>
              </a:tblGrid>
              <a:tr h="557873">
                <a:tc>
                  <a:txBody>
                    <a:bodyPr/>
                    <a:lstStyle/>
                    <a:p>
                      <a:pPr algn="ctr"/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-2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-1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0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1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2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-2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4909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-1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0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1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2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</a:tr>
            </a:tbl>
          </a:graphicData>
        </a:graphic>
      </p:graphicFrame>
      <p:sp>
        <p:nvSpPr>
          <p:cNvPr id="287" name="TextBox 286"/>
          <p:cNvSpPr txBox="1"/>
          <p:nvPr/>
        </p:nvSpPr>
        <p:spPr>
          <a:xfrm>
            <a:off x="7089725" y="2319991"/>
            <a:ext cx="418981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-1</a:t>
            </a:r>
            <a:endParaRPr lang="sv-SE" sz="2000" b="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8" name="TextBox 287"/>
          <p:cNvSpPr txBox="1"/>
          <p:nvPr/>
        </p:nvSpPr>
        <p:spPr>
          <a:xfrm>
            <a:off x="4763266" y="4335613"/>
            <a:ext cx="421073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-1</a:t>
            </a:r>
          </a:p>
        </p:txBody>
      </p:sp>
      <p:sp>
        <p:nvSpPr>
          <p:cNvPr id="289" name="TextBox 288"/>
          <p:cNvSpPr txBox="1"/>
          <p:nvPr/>
        </p:nvSpPr>
        <p:spPr>
          <a:xfrm>
            <a:off x="5611814" y="3625052"/>
            <a:ext cx="421073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6154700" y="3848866"/>
            <a:ext cx="421073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</p:txBody>
      </p:sp>
      <p:sp>
        <p:nvSpPr>
          <p:cNvPr id="291" name="TextBox 290"/>
          <p:cNvSpPr txBox="1"/>
          <p:nvPr/>
        </p:nvSpPr>
        <p:spPr>
          <a:xfrm>
            <a:off x="5085183" y="4347170"/>
            <a:ext cx="421073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</p:txBody>
      </p:sp>
      <p:sp>
        <p:nvSpPr>
          <p:cNvPr id="292" name="Rounded Rectangle 291"/>
          <p:cNvSpPr/>
          <p:nvPr/>
        </p:nvSpPr>
        <p:spPr>
          <a:xfrm>
            <a:off x="5983695" y="5654485"/>
            <a:ext cx="445943" cy="320040"/>
          </a:xfrm>
          <a:prstGeom prst="roundRect">
            <a:avLst/>
          </a:prstGeom>
          <a:solidFill>
            <a:srgbClr val="E4909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93" name="Rounded Rectangle 292"/>
          <p:cNvSpPr/>
          <p:nvPr/>
        </p:nvSpPr>
        <p:spPr>
          <a:xfrm>
            <a:off x="7192393" y="5654485"/>
            <a:ext cx="445943" cy="320040"/>
          </a:xfrm>
          <a:prstGeom prst="roundRect">
            <a:avLst/>
          </a:prstGeom>
          <a:solidFill>
            <a:srgbClr val="EECE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94" name="TextBox 293"/>
          <p:cNvSpPr txBox="1"/>
          <p:nvPr/>
        </p:nvSpPr>
        <p:spPr>
          <a:xfrm>
            <a:off x="6146219" y="4370223"/>
            <a:ext cx="421073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</p:txBody>
      </p:sp>
      <p:sp>
        <p:nvSpPr>
          <p:cNvPr id="295" name="TextBox 294"/>
          <p:cNvSpPr txBox="1"/>
          <p:nvPr/>
        </p:nvSpPr>
        <p:spPr>
          <a:xfrm>
            <a:off x="7299746" y="4405494"/>
            <a:ext cx="421073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-1</a:t>
            </a:r>
          </a:p>
        </p:txBody>
      </p:sp>
      <p:sp>
        <p:nvSpPr>
          <p:cNvPr id="296" name="TextBox 295"/>
          <p:cNvSpPr txBox="1"/>
          <p:nvPr/>
        </p:nvSpPr>
        <p:spPr>
          <a:xfrm>
            <a:off x="4763265" y="5654484"/>
            <a:ext cx="445943" cy="32004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/>
            <a:r>
              <a:rPr lang="sv-SE" sz="2000" b="0" dirty="0" smtClean="0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299" name="TextBox 298"/>
          <p:cNvSpPr txBox="1"/>
          <p:nvPr/>
        </p:nvSpPr>
        <p:spPr>
          <a:xfrm>
            <a:off x="5995331" y="5657831"/>
            <a:ext cx="445943" cy="32004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/>
            <a:r>
              <a:rPr lang="sv-SE" sz="2000" b="0" dirty="0" smtClean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300" name="TextBox 299"/>
          <p:cNvSpPr txBox="1"/>
          <p:nvPr/>
        </p:nvSpPr>
        <p:spPr>
          <a:xfrm>
            <a:off x="7204029" y="5656319"/>
            <a:ext cx="445943" cy="32004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/>
            <a:r>
              <a:rPr lang="sv-SE" sz="2000" dirty="0" smtClean="0">
                <a:solidFill>
                  <a:schemeClr val="bg2"/>
                </a:solidFill>
              </a:rPr>
              <a:t>-1</a:t>
            </a:r>
            <a:endParaRPr lang="sv-SE" sz="2000" b="0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0"/>
      <p:bldP spid="251" grpId="0"/>
      <p:bldP spid="252" grpId="0"/>
      <p:bldP spid="282" grpId="0"/>
      <p:bldP spid="283" grpId="0"/>
      <p:bldP spid="287" grpId="0"/>
      <p:bldP spid="288" grpId="0"/>
      <p:bldP spid="289" grpId="0"/>
      <p:bldP spid="290" grpId="0"/>
      <p:bldP spid="291" grpId="0"/>
      <p:bldP spid="294" grpId="0"/>
      <p:bldP spid="295" grpId="0"/>
      <p:bldP spid="296" grpId="0"/>
      <p:bldP spid="299" grpId="0"/>
      <p:bldP spid="30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ounded Rectangle 59"/>
          <p:cNvSpPr/>
          <p:nvPr/>
        </p:nvSpPr>
        <p:spPr>
          <a:xfrm>
            <a:off x="4763266" y="5654485"/>
            <a:ext cx="445943" cy="320040"/>
          </a:xfrm>
          <a:prstGeom prst="roundRect">
            <a:avLst/>
          </a:prstGeom>
          <a:solidFill>
            <a:srgbClr val="A2D3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cxnSp>
        <p:nvCxnSpPr>
          <p:cNvPr id="244" name="Straight Connector 243"/>
          <p:cNvCxnSpPr/>
          <p:nvPr/>
        </p:nvCxnSpPr>
        <p:spPr>
          <a:xfrm flipV="1">
            <a:off x="5037095" y="2086247"/>
            <a:ext cx="817360" cy="3012379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 flipV="1">
            <a:off x="6221887" y="3530339"/>
            <a:ext cx="97335" cy="1544844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 flipH="1" flipV="1">
            <a:off x="7032059" y="2086246"/>
            <a:ext cx="383734" cy="2995952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 flipV="1">
            <a:off x="5037095" y="3530338"/>
            <a:ext cx="1282126" cy="1568288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 flipV="1">
            <a:off x="6319221" y="2092734"/>
            <a:ext cx="704587" cy="1437604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C3D7-77A6-874E-83A9-BAEA88BCCA67}" type="datetime1">
              <a:rPr lang="en-US" smtClean="0"/>
              <a:t>8/31/2017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099006" y="6356351"/>
            <a:ext cx="2844800" cy="366183"/>
          </a:xfrm>
        </p:spPr>
        <p:txBody>
          <a:bodyPr/>
          <a:lstStyle/>
          <a:p>
            <a:fld id="{344E8EA3-C3DD-5544-8A1C-EA00A1673D37}" type="slidenum">
              <a:rPr lang="en-US" smtClean="0"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611717" y="3031067"/>
                <a:ext cx="3224409" cy="311573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sv-SE" sz="18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sv-SE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sv-SE" sz="1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v-SE" sz="1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sv-SE" sz="18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sv-SE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sv-SE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sv-SE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𝒖𝒕</m:t>
                                  </m:r>
                                </m:e>
                                <m:sub>
                                  <m:r>
                                    <a:rPr lang="sv-SE" sz="18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sv-SE" sz="18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sv-SE" sz="1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sv-SE" sz="18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sv-SE" sz="18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sv-SE" sz="18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𝒖𝒕</m:t>
                                  </m:r>
                                </m:e>
                                <m:sub>
                                  <m:r>
                                    <a:rPr lang="sv-SE" sz="1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sv-SE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sv-SE" sz="1800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sv-SE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sv-SE" sz="1800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sv-SE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  <m:t>𝒐</m:t>
                                      </m:r>
                                      <m: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  <m:t>𝒖𝒕</m:t>
                                      </m:r>
                                    </m:e>
                                    <m:sub>
                                      <m:r>
                                        <a:rPr lang="sv-SE" sz="18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  <m:t>𝒐</m:t>
                                      </m:r>
                                      <m: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  <m:t>𝒖𝒕</m:t>
                                      </m:r>
                                    </m:e>
                                    <m:sub>
                                      <m:r>
                                        <a:rPr lang="sv-SE" sz="1800" b="1" i="1" smtClean="0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sv-SE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611717" y="3031067"/>
                <a:ext cx="3224409" cy="311573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sv-SE" dirty="0" smtClean="0"/>
              <a:t>Encoding patterns - Example</a:t>
            </a:r>
            <a:endParaRPr lang="sv-S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 smtClean="0"/>
              <a:t>CPPN</a:t>
            </a:r>
            <a:endParaRPr lang="sv-SE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807260"/>
              </p:ext>
            </p:extLst>
          </p:nvPr>
        </p:nvGraphicFramePr>
        <p:xfrm>
          <a:off x="8248778" y="2086246"/>
          <a:ext cx="3695028" cy="334723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15838"/>
                <a:gridCol w="615838"/>
                <a:gridCol w="615838"/>
                <a:gridCol w="615838"/>
                <a:gridCol w="615838"/>
                <a:gridCol w="615838"/>
              </a:tblGrid>
              <a:tr h="557873">
                <a:tc>
                  <a:txBody>
                    <a:bodyPr/>
                    <a:lstStyle/>
                    <a:p>
                      <a:pPr algn="ctr"/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-2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-1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0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1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2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-2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4909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-1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0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1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2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</a:tr>
            </a:tbl>
          </a:graphicData>
        </a:graphic>
      </p:graphicFrame>
      <p:grpSp>
        <p:nvGrpSpPr>
          <p:cNvPr id="115" name="Group 114"/>
          <p:cNvGrpSpPr/>
          <p:nvPr/>
        </p:nvGrpSpPr>
        <p:grpSpPr>
          <a:xfrm>
            <a:off x="5502241" y="1735258"/>
            <a:ext cx="704426" cy="704426"/>
            <a:chOff x="9028430" y="3809789"/>
            <a:chExt cx="934720" cy="934720"/>
          </a:xfrm>
        </p:grpSpPr>
        <p:cxnSp>
          <p:nvCxnSpPr>
            <p:cNvPr id="116" name="Straight Connector 115"/>
            <p:cNvCxnSpPr/>
            <p:nvPr/>
          </p:nvCxnSpPr>
          <p:spPr>
            <a:xfrm flipH="1">
              <a:off x="9182100" y="39497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9520767" y="39497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37" name="Oval 136"/>
            <p:cNvSpPr/>
            <p:nvPr/>
          </p:nvSpPr>
          <p:spPr>
            <a:xfrm>
              <a:off x="9028430" y="3809789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38" name="Straight Connector 137"/>
            <p:cNvCxnSpPr>
              <a:stCxn id="137" idx="0"/>
              <a:endCxn id="137" idx="4"/>
            </p:cNvCxnSpPr>
            <p:nvPr/>
          </p:nvCxnSpPr>
          <p:spPr>
            <a:xfrm>
              <a:off x="9495790" y="380978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37" idx="2"/>
              <a:endCxn id="137" idx="6"/>
            </p:cNvCxnSpPr>
            <p:nvPr/>
          </p:nvCxnSpPr>
          <p:spPr>
            <a:xfrm>
              <a:off x="9028430" y="427714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H="1">
              <a:off x="9334500" y="41021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9673167" y="41021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9097434" y="4436533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48" name="Group 147"/>
          <p:cNvGrpSpPr/>
          <p:nvPr/>
        </p:nvGrpSpPr>
        <p:grpSpPr>
          <a:xfrm>
            <a:off x="6675720" y="1735258"/>
            <a:ext cx="704426" cy="704426"/>
            <a:chOff x="9028430" y="3809789"/>
            <a:chExt cx="934720" cy="934720"/>
          </a:xfrm>
        </p:grpSpPr>
        <p:cxnSp>
          <p:nvCxnSpPr>
            <p:cNvPr id="149" name="Straight Connector 148"/>
            <p:cNvCxnSpPr/>
            <p:nvPr/>
          </p:nvCxnSpPr>
          <p:spPr>
            <a:xfrm flipH="1">
              <a:off x="9182100" y="39497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9520767" y="39497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51" name="Oval 150"/>
            <p:cNvSpPr/>
            <p:nvPr/>
          </p:nvSpPr>
          <p:spPr>
            <a:xfrm>
              <a:off x="9028430" y="3809789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52" name="Straight Connector 151"/>
            <p:cNvCxnSpPr>
              <a:stCxn id="151" idx="0"/>
              <a:endCxn id="151" idx="4"/>
            </p:cNvCxnSpPr>
            <p:nvPr/>
          </p:nvCxnSpPr>
          <p:spPr>
            <a:xfrm>
              <a:off x="9495790" y="380978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stCxn id="151" idx="2"/>
              <a:endCxn id="151" idx="6"/>
            </p:cNvCxnSpPr>
            <p:nvPr/>
          </p:nvCxnSpPr>
          <p:spPr>
            <a:xfrm>
              <a:off x="9028430" y="427714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 flipH="1">
              <a:off x="9334500" y="41021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9673167" y="41021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9097434" y="4436533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35" name="Group 234"/>
          <p:cNvGrpSpPr/>
          <p:nvPr/>
        </p:nvGrpSpPr>
        <p:grpSpPr>
          <a:xfrm>
            <a:off x="7063580" y="4746706"/>
            <a:ext cx="704426" cy="704426"/>
            <a:chOff x="9028430" y="3809789"/>
            <a:chExt cx="934720" cy="934720"/>
          </a:xfrm>
        </p:grpSpPr>
        <p:cxnSp>
          <p:nvCxnSpPr>
            <p:cNvPr id="236" name="Straight Connector 235"/>
            <p:cNvCxnSpPr/>
            <p:nvPr/>
          </p:nvCxnSpPr>
          <p:spPr>
            <a:xfrm flipH="1">
              <a:off x="9182100" y="39497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>
              <a:off x="9520767" y="39497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38" name="Oval 237"/>
            <p:cNvSpPr/>
            <p:nvPr/>
          </p:nvSpPr>
          <p:spPr>
            <a:xfrm>
              <a:off x="9028430" y="3809789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239" name="Straight Connector 238"/>
            <p:cNvCxnSpPr>
              <a:stCxn id="238" idx="0"/>
              <a:endCxn id="238" idx="4"/>
            </p:cNvCxnSpPr>
            <p:nvPr/>
          </p:nvCxnSpPr>
          <p:spPr>
            <a:xfrm>
              <a:off x="9495790" y="380978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stCxn id="238" idx="2"/>
              <a:endCxn id="238" idx="6"/>
            </p:cNvCxnSpPr>
            <p:nvPr/>
          </p:nvCxnSpPr>
          <p:spPr>
            <a:xfrm>
              <a:off x="9028430" y="427714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 flipH="1">
              <a:off x="9334500" y="41021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>
              <a:off x="9673167" y="41021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>
              <a:off x="9097434" y="4436533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50" name="TextBox 249"/>
          <p:cNvSpPr txBox="1"/>
          <p:nvPr/>
        </p:nvSpPr>
        <p:spPr>
          <a:xfrm>
            <a:off x="5252195" y="2265502"/>
            <a:ext cx="449852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-1</a:t>
            </a:r>
          </a:p>
        </p:txBody>
      </p:sp>
      <p:sp>
        <p:nvSpPr>
          <p:cNvPr id="251" name="TextBox 250"/>
          <p:cNvSpPr txBox="1"/>
          <p:nvPr/>
        </p:nvSpPr>
        <p:spPr>
          <a:xfrm>
            <a:off x="6386386" y="2207534"/>
            <a:ext cx="418981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-1</a:t>
            </a:r>
            <a:endParaRPr lang="sv-SE" sz="2000" b="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6164777" y="2823151"/>
            <a:ext cx="421073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-1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5950286" y="3166563"/>
            <a:ext cx="737869" cy="737869"/>
            <a:chOff x="5950286" y="3166563"/>
            <a:chExt cx="737869" cy="737869"/>
          </a:xfrm>
        </p:grpSpPr>
        <p:grpSp>
          <p:nvGrpSpPr>
            <p:cNvPr id="178" name="Group 177"/>
            <p:cNvGrpSpPr/>
            <p:nvPr/>
          </p:nvGrpSpPr>
          <p:grpSpPr>
            <a:xfrm>
              <a:off x="5950286" y="3166563"/>
              <a:ext cx="737869" cy="737869"/>
              <a:chOff x="5886185" y="3908154"/>
              <a:chExt cx="934720" cy="934720"/>
            </a:xfrm>
          </p:grpSpPr>
          <p:sp>
            <p:nvSpPr>
              <p:cNvPr id="179" name="Oval 178"/>
              <p:cNvSpPr/>
              <p:nvPr/>
            </p:nvSpPr>
            <p:spPr>
              <a:xfrm>
                <a:off x="5886185" y="3908154"/>
                <a:ext cx="934720" cy="93472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cxnSp>
            <p:nvCxnSpPr>
              <p:cNvPr id="180" name="Straight Connector 179"/>
              <p:cNvCxnSpPr>
                <a:stCxn id="179" idx="0"/>
                <a:endCxn id="179" idx="4"/>
              </p:cNvCxnSpPr>
              <p:nvPr/>
            </p:nvCxnSpPr>
            <p:spPr>
              <a:xfrm>
                <a:off x="6353545" y="3908154"/>
                <a:ext cx="0" cy="934720"/>
              </a:xfrm>
              <a:prstGeom prst="line">
                <a:avLst/>
              </a:prstGeom>
              <a:ln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>
                <a:stCxn id="179" idx="2"/>
                <a:endCxn id="179" idx="6"/>
              </p:cNvCxnSpPr>
              <p:nvPr/>
            </p:nvCxnSpPr>
            <p:spPr>
              <a:xfrm>
                <a:off x="5886185" y="4375514"/>
                <a:ext cx="934720" cy="0"/>
              </a:xfrm>
              <a:prstGeom prst="line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 flipH="1">
                <a:off x="6193189" y="4154802"/>
                <a:ext cx="160357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>
                <a:off x="6525259" y="4586670"/>
                <a:ext cx="222271" cy="0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>
                <a:off x="6353544" y="4154802"/>
                <a:ext cx="160358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256" name="Straight Connector 255"/>
            <p:cNvCxnSpPr/>
            <p:nvPr/>
          </p:nvCxnSpPr>
          <p:spPr>
            <a:xfrm>
              <a:off x="5994473" y="3695700"/>
              <a:ext cx="198162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64" name="Group 263"/>
          <p:cNvGrpSpPr/>
          <p:nvPr/>
        </p:nvGrpSpPr>
        <p:grpSpPr>
          <a:xfrm>
            <a:off x="5849058" y="4713263"/>
            <a:ext cx="737869" cy="737869"/>
            <a:chOff x="5950286" y="3166563"/>
            <a:chExt cx="737869" cy="737869"/>
          </a:xfrm>
        </p:grpSpPr>
        <p:grpSp>
          <p:nvGrpSpPr>
            <p:cNvPr id="265" name="Group 264"/>
            <p:cNvGrpSpPr/>
            <p:nvPr/>
          </p:nvGrpSpPr>
          <p:grpSpPr>
            <a:xfrm>
              <a:off x="5950286" y="3166563"/>
              <a:ext cx="737869" cy="737869"/>
              <a:chOff x="5886185" y="3908154"/>
              <a:chExt cx="934720" cy="934720"/>
            </a:xfrm>
          </p:grpSpPr>
          <p:sp>
            <p:nvSpPr>
              <p:cNvPr id="267" name="Oval 266"/>
              <p:cNvSpPr/>
              <p:nvPr/>
            </p:nvSpPr>
            <p:spPr>
              <a:xfrm>
                <a:off x="5886185" y="3908154"/>
                <a:ext cx="934720" cy="934720"/>
              </a:xfrm>
              <a:prstGeom prst="ellips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cxnSp>
            <p:nvCxnSpPr>
              <p:cNvPr id="268" name="Straight Connector 267"/>
              <p:cNvCxnSpPr>
                <a:stCxn id="267" idx="0"/>
                <a:endCxn id="267" idx="4"/>
              </p:cNvCxnSpPr>
              <p:nvPr/>
            </p:nvCxnSpPr>
            <p:spPr>
              <a:xfrm>
                <a:off x="6353545" y="3908154"/>
                <a:ext cx="0" cy="934720"/>
              </a:xfrm>
              <a:prstGeom prst="line">
                <a:avLst/>
              </a:prstGeom>
              <a:ln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>
                <a:stCxn id="267" idx="2"/>
                <a:endCxn id="267" idx="6"/>
              </p:cNvCxnSpPr>
              <p:nvPr/>
            </p:nvCxnSpPr>
            <p:spPr>
              <a:xfrm>
                <a:off x="5886185" y="4375514"/>
                <a:ext cx="934720" cy="0"/>
              </a:xfrm>
              <a:prstGeom prst="line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H="1">
                <a:off x="6193189" y="4154802"/>
                <a:ext cx="160357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>
                <a:off x="6525259" y="4586670"/>
                <a:ext cx="222271" cy="0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2" name="Straight Connector 271"/>
              <p:cNvCxnSpPr/>
              <p:nvPr/>
            </p:nvCxnSpPr>
            <p:spPr>
              <a:xfrm>
                <a:off x="6353544" y="4154802"/>
                <a:ext cx="160358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266" name="Straight Connector 265"/>
            <p:cNvCxnSpPr/>
            <p:nvPr/>
          </p:nvCxnSpPr>
          <p:spPr>
            <a:xfrm>
              <a:off x="5994473" y="3695700"/>
              <a:ext cx="198162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73" name="Group 272"/>
          <p:cNvGrpSpPr/>
          <p:nvPr/>
        </p:nvGrpSpPr>
        <p:grpSpPr>
          <a:xfrm>
            <a:off x="4634535" y="4706248"/>
            <a:ext cx="737869" cy="737869"/>
            <a:chOff x="5950286" y="3166563"/>
            <a:chExt cx="737869" cy="737869"/>
          </a:xfrm>
        </p:grpSpPr>
        <p:grpSp>
          <p:nvGrpSpPr>
            <p:cNvPr id="274" name="Group 273"/>
            <p:cNvGrpSpPr/>
            <p:nvPr/>
          </p:nvGrpSpPr>
          <p:grpSpPr>
            <a:xfrm>
              <a:off x="5950286" y="3166563"/>
              <a:ext cx="737869" cy="737869"/>
              <a:chOff x="5886185" y="3908154"/>
              <a:chExt cx="934720" cy="934720"/>
            </a:xfrm>
          </p:grpSpPr>
          <p:sp>
            <p:nvSpPr>
              <p:cNvPr id="276" name="Oval 275"/>
              <p:cNvSpPr/>
              <p:nvPr/>
            </p:nvSpPr>
            <p:spPr>
              <a:xfrm>
                <a:off x="5886185" y="3908154"/>
                <a:ext cx="934720" cy="934720"/>
              </a:xfrm>
              <a:prstGeom prst="ellips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cxnSp>
            <p:nvCxnSpPr>
              <p:cNvPr id="277" name="Straight Connector 276"/>
              <p:cNvCxnSpPr>
                <a:stCxn id="276" idx="0"/>
                <a:endCxn id="276" idx="4"/>
              </p:cNvCxnSpPr>
              <p:nvPr/>
            </p:nvCxnSpPr>
            <p:spPr>
              <a:xfrm>
                <a:off x="6353545" y="3908154"/>
                <a:ext cx="0" cy="934720"/>
              </a:xfrm>
              <a:prstGeom prst="line">
                <a:avLst/>
              </a:prstGeom>
              <a:ln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>
                <a:stCxn id="276" idx="2"/>
                <a:endCxn id="276" idx="6"/>
              </p:cNvCxnSpPr>
              <p:nvPr/>
            </p:nvCxnSpPr>
            <p:spPr>
              <a:xfrm>
                <a:off x="5886185" y="4375514"/>
                <a:ext cx="934720" cy="0"/>
              </a:xfrm>
              <a:prstGeom prst="line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/>
              <p:nvPr/>
            </p:nvCxnSpPr>
            <p:spPr>
              <a:xfrm flipH="1">
                <a:off x="6193189" y="4154802"/>
                <a:ext cx="160357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>
                <a:off x="6525259" y="4586670"/>
                <a:ext cx="222271" cy="0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>
                <a:off x="6353544" y="4154802"/>
                <a:ext cx="160358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275" name="Straight Connector 274"/>
            <p:cNvCxnSpPr/>
            <p:nvPr/>
          </p:nvCxnSpPr>
          <p:spPr>
            <a:xfrm>
              <a:off x="5994473" y="3695700"/>
              <a:ext cx="198162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82" name="TextBox 281"/>
          <p:cNvSpPr txBox="1"/>
          <p:nvPr/>
        </p:nvSpPr>
        <p:spPr>
          <a:xfrm>
            <a:off x="6837265" y="1315273"/>
            <a:ext cx="418981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-1</a:t>
            </a:r>
            <a:endParaRPr lang="sv-SE" sz="2000" b="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5618050" y="1315273"/>
            <a:ext cx="418981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-2</a:t>
            </a:r>
            <a:endParaRPr lang="sv-SE" sz="2000" b="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86" name="Table 2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71006"/>
              </p:ext>
            </p:extLst>
          </p:nvPr>
        </p:nvGraphicFramePr>
        <p:xfrm>
          <a:off x="8248871" y="2076231"/>
          <a:ext cx="3695028" cy="334723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15838"/>
                <a:gridCol w="615838"/>
                <a:gridCol w="615838"/>
                <a:gridCol w="615838"/>
                <a:gridCol w="615838"/>
                <a:gridCol w="615838"/>
              </a:tblGrid>
              <a:tr h="557873">
                <a:tc>
                  <a:txBody>
                    <a:bodyPr/>
                    <a:lstStyle/>
                    <a:p>
                      <a:pPr algn="ctr"/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-2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-1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0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1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2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-2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4909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4909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-1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0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1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2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</a:tr>
            </a:tbl>
          </a:graphicData>
        </a:graphic>
      </p:graphicFrame>
      <p:sp>
        <p:nvSpPr>
          <p:cNvPr id="287" name="TextBox 286"/>
          <p:cNvSpPr txBox="1"/>
          <p:nvPr/>
        </p:nvSpPr>
        <p:spPr>
          <a:xfrm>
            <a:off x="7089725" y="2319991"/>
            <a:ext cx="418981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-1</a:t>
            </a:r>
            <a:endParaRPr lang="sv-SE" sz="2000" b="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8" name="TextBox 287"/>
          <p:cNvSpPr txBox="1"/>
          <p:nvPr/>
        </p:nvSpPr>
        <p:spPr>
          <a:xfrm>
            <a:off x="4763266" y="4335613"/>
            <a:ext cx="421073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-1</a:t>
            </a:r>
          </a:p>
        </p:txBody>
      </p:sp>
      <p:sp>
        <p:nvSpPr>
          <p:cNvPr id="289" name="TextBox 288"/>
          <p:cNvSpPr txBox="1"/>
          <p:nvPr/>
        </p:nvSpPr>
        <p:spPr>
          <a:xfrm>
            <a:off x="5611814" y="3625052"/>
            <a:ext cx="421073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6154700" y="3848866"/>
            <a:ext cx="421073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</p:txBody>
      </p:sp>
      <p:sp>
        <p:nvSpPr>
          <p:cNvPr id="291" name="TextBox 290"/>
          <p:cNvSpPr txBox="1"/>
          <p:nvPr/>
        </p:nvSpPr>
        <p:spPr>
          <a:xfrm>
            <a:off x="5085183" y="4347170"/>
            <a:ext cx="421073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</p:txBody>
      </p:sp>
      <p:sp>
        <p:nvSpPr>
          <p:cNvPr id="292" name="Rounded Rectangle 291"/>
          <p:cNvSpPr/>
          <p:nvPr/>
        </p:nvSpPr>
        <p:spPr>
          <a:xfrm>
            <a:off x="5983695" y="5654485"/>
            <a:ext cx="445943" cy="320040"/>
          </a:xfrm>
          <a:prstGeom prst="roundRect">
            <a:avLst/>
          </a:prstGeom>
          <a:solidFill>
            <a:srgbClr val="E4909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93" name="Rounded Rectangle 292"/>
          <p:cNvSpPr/>
          <p:nvPr/>
        </p:nvSpPr>
        <p:spPr>
          <a:xfrm>
            <a:off x="7192393" y="5654485"/>
            <a:ext cx="445943" cy="320040"/>
          </a:xfrm>
          <a:prstGeom prst="roundRect">
            <a:avLst/>
          </a:prstGeom>
          <a:solidFill>
            <a:srgbClr val="EECE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94" name="TextBox 293"/>
          <p:cNvSpPr txBox="1"/>
          <p:nvPr/>
        </p:nvSpPr>
        <p:spPr>
          <a:xfrm>
            <a:off x="6146219" y="4370223"/>
            <a:ext cx="421073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</p:txBody>
      </p:sp>
      <p:sp>
        <p:nvSpPr>
          <p:cNvPr id="295" name="TextBox 294"/>
          <p:cNvSpPr txBox="1"/>
          <p:nvPr/>
        </p:nvSpPr>
        <p:spPr>
          <a:xfrm>
            <a:off x="7299746" y="4405494"/>
            <a:ext cx="421073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-1</a:t>
            </a:r>
          </a:p>
        </p:txBody>
      </p:sp>
      <p:sp>
        <p:nvSpPr>
          <p:cNvPr id="296" name="TextBox 295"/>
          <p:cNvSpPr txBox="1"/>
          <p:nvPr/>
        </p:nvSpPr>
        <p:spPr>
          <a:xfrm>
            <a:off x="4763265" y="5654484"/>
            <a:ext cx="445943" cy="32004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/>
            <a:r>
              <a:rPr lang="sv-SE" sz="2000" b="0" dirty="0" smtClean="0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299" name="TextBox 298"/>
          <p:cNvSpPr txBox="1"/>
          <p:nvPr/>
        </p:nvSpPr>
        <p:spPr>
          <a:xfrm>
            <a:off x="5995331" y="5657831"/>
            <a:ext cx="445943" cy="32004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/>
            <a:r>
              <a:rPr lang="sv-SE" sz="2000" b="0" dirty="0" smtClean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300" name="TextBox 299"/>
          <p:cNvSpPr txBox="1"/>
          <p:nvPr/>
        </p:nvSpPr>
        <p:spPr>
          <a:xfrm>
            <a:off x="7204029" y="5656319"/>
            <a:ext cx="445943" cy="32004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/>
            <a:r>
              <a:rPr lang="sv-SE" sz="2000" dirty="0" smtClean="0">
                <a:solidFill>
                  <a:schemeClr val="bg2"/>
                </a:solidFill>
              </a:rPr>
              <a:t>-1</a:t>
            </a:r>
            <a:endParaRPr lang="sv-SE" sz="2000" b="0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61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" grpId="0"/>
      <p:bldP spid="283" grpId="0"/>
      <p:bldP spid="296" grpId="0"/>
      <p:bldP spid="299" grpId="0"/>
      <p:bldP spid="30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ounded Rectangle 59"/>
          <p:cNvSpPr/>
          <p:nvPr/>
        </p:nvSpPr>
        <p:spPr>
          <a:xfrm>
            <a:off x="4763266" y="5654485"/>
            <a:ext cx="445943" cy="320040"/>
          </a:xfrm>
          <a:prstGeom prst="roundRect">
            <a:avLst/>
          </a:prstGeom>
          <a:solidFill>
            <a:srgbClr val="A2D3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cxnSp>
        <p:nvCxnSpPr>
          <p:cNvPr id="244" name="Straight Connector 243"/>
          <p:cNvCxnSpPr/>
          <p:nvPr/>
        </p:nvCxnSpPr>
        <p:spPr>
          <a:xfrm flipV="1">
            <a:off x="5037095" y="2086247"/>
            <a:ext cx="817360" cy="3012379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 flipV="1">
            <a:off x="6221887" y="3530339"/>
            <a:ext cx="97335" cy="1544844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 flipH="1" flipV="1">
            <a:off x="7032059" y="2086246"/>
            <a:ext cx="383734" cy="2995952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 flipV="1">
            <a:off x="5037095" y="3530338"/>
            <a:ext cx="1282126" cy="1568288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 flipV="1">
            <a:off x="6319221" y="2092734"/>
            <a:ext cx="704587" cy="1437604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C3D7-77A6-874E-83A9-BAEA88BCCA67}" type="datetime1">
              <a:rPr lang="en-US" smtClean="0"/>
              <a:t>8/31/2017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099006" y="6356351"/>
            <a:ext cx="2844800" cy="366183"/>
          </a:xfrm>
        </p:spPr>
        <p:txBody>
          <a:bodyPr/>
          <a:lstStyle/>
          <a:p>
            <a:fld id="{344E8EA3-C3DD-5544-8A1C-EA00A1673D37}" type="slidenum">
              <a:rPr lang="en-US" smtClean="0"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611717" y="3031067"/>
                <a:ext cx="3224409" cy="311573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sv-SE" sz="18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sv-SE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sv-SE" sz="1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v-SE" sz="1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sv-SE" sz="18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sv-SE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sv-SE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sv-SE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𝒖𝒕</m:t>
                                  </m:r>
                                </m:e>
                                <m:sub>
                                  <m:r>
                                    <a:rPr lang="sv-SE" sz="18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sv-SE" sz="18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sv-SE" sz="1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sv-SE" sz="18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sv-SE" sz="18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sv-SE" sz="18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𝒖𝒕</m:t>
                                  </m:r>
                                </m:e>
                                <m:sub>
                                  <m:r>
                                    <a:rPr lang="sv-SE" sz="1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sv-SE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sv-SE" sz="1800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sv-SE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sv-SE" sz="1800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sv-SE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  <m:t>𝒐</m:t>
                                      </m:r>
                                      <m: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  <m:t>𝒖𝒕</m:t>
                                      </m:r>
                                    </m:e>
                                    <m:sub>
                                      <m:r>
                                        <a:rPr lang="sv-SE" sz="18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  <m:t>𝒐</m:t>
                                      </m:r>
                                      <m: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  <m:t>𝒖𝒕</m:t>
                                      </m:r>
                                    </m:e>
                                    <m:sub>
                                      <m:r>
                                        <a:rPr lang="sv-SE" sz="1800" b="1" i="1" smtClean="0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sv-SE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611717" y="3031067"/>
                <a:ext cx="3224409" cy="311573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sv-SE" dirty="0" smtClean="0"/>
              <a:t>Encoding patterns - Example</a:t>
            </a:r>
            <a:endParaRPr lang="sv-S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 smtClean="0"/>
              <a:t>CPPN</a:t>
            </a:r>
            <a:endParaRPr lang="sv-SE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412939"/>
              </p:ext>
            </p:extLst>
          </p:nvPr>
        </p:nvGraphicFramePr>
        <p:xfrm>
          <a:off x="8248778" y="2086246"/>
          <a:ext cx="3695028" cy="334723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15838"/>
                <a:gridCol w="615838"/>
                <a:gridCol w="615838"/>
                <a:gridCol w="615838"/>
                <a:gridCol w="615838"/>
                <a:gridCol w="615838"/>
              </a:tblGrid>
              <a:tr h="557873">
                <a:tc>
                  <a:txBody>
                    <a:bodyPr/>
                    <a:lstStyle/>
                    <a:p>
                      <a:pPr algn="ctr"/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-2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-1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0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1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2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-2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4909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4909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-1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0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1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2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</a:tr>
            </a:tbl>
          </a:graphicData>
        </a:graphic>
      </p:graphicFrame>
      <p:grpSp>
        <p:nvGrpSpPr>
          <p:cNvPr id="115" name="Group 114"/>
          <p:cNvGrpSpPr/>
          <p:nvPr/>
        </p:nvGrpSpPr>
        <p:grpSpPr>
          <a:xfrm>
            <a:off x="5502241" y="1735258"/>
            <a:ext cx="704426" cy="704426"/>
            <a:chOff x="9028430" y="3809789"/>
            <a:chExt cx="934720" cy="934720"/>
          </a:xfrm>
        </p:grpSpPr>
        <p:cxnSp>
          <p:nvCxnSpPr>
            <p:cNvPr id="116" name="Straight Connector 115"/>
            <p:cNvCxnSpPr/>
            <p:nvPr/>
          </p:nvCxnSpPr>
          <p:spPr>
            <a:xfrm flipH="1">
              <a:off x="9182100" y="39497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9520767" y="39497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37" name="Oval 136"/>
            <p:cNvSpPr/>
            <p:nvPr/>
          </p:nvSpPr>
          <p:spPr>
            <a:xfrm>
              <a:off x="9028430" y="3809789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38" name="Straight Connector 137"/>
            <p:cNvCxnSpPr>
              <a:stCxn id="137" idx="0"/>
              <a:endCxn id="137" idx="4"/>
            </p:cNvCxnSpPr>
            <p:nvPr/>
          </p:nvCxnSpPr>
          <p:spPr>
            <a:xfrm>
              <a:off x="9495790" y="380978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37" idx="2"/>
              <a:endCxn id="137" idx="6"/>
            </p:cNvCxnSpPr>
            <p:nvPr/>
          </p:nvCxnSpPr>
          <p:spPr>
            <a:xfrm>
              <a:off x="9028430" y="427714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H="1">
              <a:off x="9334500" y="41021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9673167" y="41021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9097434" y="4436533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48" name="Group 147"/>
          <p:cNvGrpSpPr/>
          <p:nvPr/>
        </p:nvGrpSpPr>
        <p:grpSpPr>
          <a:xfrm>
            <a:off x="6675720" y="1735258"/>
            <a:ext cx="704426" cy="704426"/>
            <a:chOff x="9028430" y="3809789"/>
            <a:chExt cx="934720" cy="934720"/>
          </a:xfrm>
        </p:grpSpPr>
        <p:cxnSp>
          <p:nvCxnSpPr>
            <p:cNvPr id="149" name="Straight Connector 148"/>
            <p:cNvCxnSpPr/>
            <p:nvPr/>
          </p:nvCxnSpPr>
          <p:spPr>
            <a:xfrm flipH="1">
              <a:off x="9182100" y="39497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9520767" y="39497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51" name="Oval 150"/>
            <p:cNvSpPr/>
            <p:nvPr/>
          </p:nvSpPr>
          <p:spPr>
            <a:xfrm>
              <a:off x="9028430" y="3809789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52" name="Straight Connector 151"/>
            <p:cNvCxnSpPr>
              <a:stCxn id="151" idx="0"/>
              <a:endCxn id="151" idx="4"/>
            </p:cNvCxnSpPr>
            <p:nvPr/>
          </p:nvCxnSpPr>
          <p:spPr>
            <a:xfrm>
              <a:off x="9495790" y="380978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stCxn id="151" idx="2"/>
              <a:endCxn id="151" idx="6"/>
            </p:cNvCxnSpPr>
            <p:nvPr/>
          </p:nvCxnSpPr>
          <p:spPr>
            <a:xfrm>
              <a:off x="9028430" y="427714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 flipH="1">
              <a:off x="9334500" y="41021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9673167" y="41021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9097434" y="4436533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35" name="Group 234"/>
          <p:cNvGrpSpPr/>
          <p:nvPr/>
        </p:nvGrpSpPr>
        <p:grpSpPr>
          <a:xfrm>
            <a:off x="7063580" y="4746706"/>
            <a:ext cx="704426" cy="704426"/>
            <a:chOff x="9028430" y="3809789"/>
            <a:chExt cx="934720" cy="934720"/>
          </a:xfrm>
        </p:grpSpPr>
        <p:cxnSp>
          <p:nvCxnSpPr>
            <p:cNvPr id="236" name="Straight Connector 235"/>
            <p:cNvCxnSpPr/>
            <p:nvPr/>
          </p:nvCxnSpPr>
          <p:spPr>
            <a:xfrm flipH="1">
              <a:off x="9182100" y="39497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>
              <a:off x="9520767" y="39497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38" name="Oval 237"/>
            <p:cNvSpPr/>
            <p:nvPr/>
          </p:nvSpPr>
          <p:spPr>
            <a:xfrm>
              <a:off x="9028430" y="3809789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239" name="Straight Connector 238"/>
            <p:cNvCxnSpPr>
              <a:stCxn id="238" idx="0"/>
              <a:endCxn id="238" idx="4"/>
            </p:cNvCxnSpPr>
            <p:nvPr/>
          </p:nvCxnSpPr>
          <p:spPr>
            <a:xfrm>
              <a:off x="9495790" y="380978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stCxn id="238" idx="2"/>
              <a:endCxn id="238" idx="6"/>
            </p:cNvCxnSpPr>
            <p:nvPr/>
          </p:nvCxnSpPr>
          <p:spPr>
            <a:xfrm>
              <a:off x="9028430" y="427714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 flipH="1">
              <a:off x="9334500" y="41021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>
              <a:off x="9673167" y="41021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>
              <a:off x="9097434" y="4436533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50" name="TextBox 249"/>
          <p:cNvSpPr txBox="1"/>
          <p:nvPr/>
        </p:nvSpPr>
        <p:spPr>
          <a:xfrm>
            <a:off x="5252195" y="2265502"/>
            <a:ext cx="449852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-1</a:t>
            </a:r>
          </a:p>
        </p:txBody>
      </p:sp>
      <p:sp>
        <p:nvSpPr>
          <p:cNvPr id="251" name="TextBox 250"/>
          <p:cNvSpPr txBox="1"/>
          <p:nvPr/>
        </p:nvSpPr>
        <p:spPr>
          <a:xfrm>
            <a:off x="6386386" y="2207534"/>
            <a:ext cx="418981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  <a:endParaRPr lang="sv-SE" sz="2000" b="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6164777" y="2823151"/>
            <a:ext cx="421073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5950286" y="3166563"/>
            <a:ext cx="737869" cy="737869"/>
            <a:chOff x="5950286" y="3166563"/>
            <a:chExt cx="737869" cy="737869"/>
          </a:xfrm>
        </p:grpSpPr>
        <p:grpSp>
          <p:nvGrpSpPr>
            <p:cNvPr id="178" name="Group 177"/>
            <p:cNvGrpSpPr/>
            <p:nvPr/>
          </p:nvGrpSpPr>
          <p:grpSpPr>
            <a:xfrm>
              <a:off x="5950286" y="3166563"/>
              <a:ext cx="737869" cy="737869"/>
              <a:chOff x="5886185" y="3908154"/>
              <a:chExt cx="934720" cy="934720"/>
            </a:xfrm>
          </p:grpSpPr>
          <p:sp>
            <p:nvSpPr>
              <p:cNvPr id="179" name="Oval 178"/>
              <p:cNvSpPr/>
              <p:nvPr/>
            </p:nvSpPr>
            <p:spPr>
              <a:xfrm>
                <a:off x="5886185" y="3908154"/>
                <a:ext cx="934720" cy="93472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cxnSp>
            <p:nvCxnSpPr>
              <p:cNvPr id="180" name="Straight Connector 179"/>
              <p:cNvCxnSpPr>
                <a:stCxn id="179" idx="0"/>
                <a:endCxn id="179" idx="4"/>
              </p:cNvCxnSpPr>
              <p:nvPr/>
            </p:nvCxnSpPr>
            <p:spPr>
              <a:xfrm>
                <a:off x="6353545" y="3908154"/>
                <a:ext cx="0" cy="934720"/>
              </a:xfrm>
              <a:prstGeom prst="line">
                <a:avLst/>
              </a:prstGeom>
              <a:ln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>
                <a:stCxn id="179" idx="2"/>
                <a:endCxn id="179" idx="6"/>
              </p:cNvCxnSpPr>
              <p:nvPr/>
            </p:nvCxnSpPr>
            <p:spPr>
              <a:xfrm>
                <a:off x="5886185" y="4375514"/>
                <a:ext cx="934720" cy="0"/>
              </a:xfrm>
              <a:prstGeom prst="line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 flipH="1">
                <a:off x="6193189" y="4154802"/>
                <a:ext cx="160357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>
                <a:off x="6525259" y="4586670"/>
                <a:ext cx="222271" cy="0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>
                <a:off x="6353544" y="4154802"/>
                <a:ext cx="160358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256" name="Straight Connector 255"/>
            <p:cNvCxnSpPr/>
            <p:nvPr/>
          </p:nvCxnSpPr>
          <p:spPr>
            <a:xfrm>
              <a:off x="5994473" y="3695700"/>
              <a:ext cx="198162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64" name="Group 263"/>
          <p:cNvGrpSpPr/>
          <p:nvPr/>
        </p:nvGrpSpPr>
        <p:grpSpPr>
          <a:xfrm>
            <a:off x="5849058" y="4713263"/>
            <a:ext cx="737869" cy="737869"/>
            <a:chOff x="5950286" y="3166563"/>
            <a:chExt cx="737869" cy="737869"/>
          </a:xfrm>
        </p:grpSpPr>
        <p:grpSp>
          <p:nvGrpSpPr>
            <p:cNvPr id="265" name="Group 264"/>
            <p:cNvGrpSpPr/>
            <p:nvPr/>
          </p:nvGrpSpPr>
          <p:grpSpPr>
            <a:xfrm>
              <a:off x="5950286" y="3166563"/>
              <a:ext cx="737869" cy="737869"/>
              <a:chOff x="5886185" y="3908154"/>
              <a:chExt cx="934720" cy="934720"/>
            </a:xfrm>
          </p:grpSpPr>
          <p:sp>
            <p:nvSpPr>
              <p:cNvPr id="267" name="Oval 266"/>
              <p:cNvSpPr/>
              <p:nvPr/>
            </p:nvSpPr>
            <p:spPr>
              <a:xfrm>
                <a:off x="5886185" y="3908154"/>
                <a:ext cx="934720" cy="934720"/>
              </a:xfrm>
              <a:prstGeom prst="ellips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cxnSp>
            <p:nvCxnSpPr>
              <p:cNvPr id="268" name="Straight Connector 267"/>
              <p:cNvCxnSpPr>
                <a:stCxn id="267" idx="0"/>
                <a:endCxn id="267" idx="4"/>
              </p:cNvCxnSpPr>
              <p:nvPr/>
            </p:nvCxnSpPr>
            <p:spPr>
              <a:xfrm>
                <a:off x="6353545" y="3908154"/>
                <a:ext cx="0" cy="934720"/>
              </a:xfrm>
              <a:prstGeom prst="line">
                <a:avLst/>
              </a:prstGeom>
              <a:ln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>
                <a:stCxn id="267" idx="2"/>
                <a:endCxn id="267" idx="6"/>
              </p:cNvCxnSpPr>
              <p:nvPr/>
            </p:nvCxnSpPr>
            <p:spPr>
              <a:xfrm>
                <a:off x="5886185" y="4375514"/>
                <a:ext cx="934720" cy="0"/>
              </a:xfrm>
              <a:prstGeom prst="line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H="1">
                <a:off x="6193189" y="4154802"/>
                <a:ext cx="160357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>
                <a:off x="6525259" y="4586670"/>
                <a:ext cx="222271" cy="0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2" name="Straight Connector 271"/>
              <p:cNvCxnSpPr/>
              <p:nvPr/>
            </p:nvCxnSpPr>
            <p:spPr>
              <a:xfrm>
                <a:off x="6353544" y="4154802"/>
                <a:ext cx="160358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266" name="Straight Connector 265"/>
            <p:cNvCxnSpPr/>
            <p:nvPr/>
          </p:nvCxnSpPr>
          <p:spPr>
            <a:xfrm>
              <a:off x="5994473" y="3695700"/>
              <a:ext cx="198162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73" name="Group 272"/>
          <p:cNvGrpSpPr/>
          <p:nvPr/>
        </p:nvGrpSpPr>
        <p:grpSpPr>
          <a:xfrm>
            <a:off x="4634535" y="4706248"/>
            <a:ext cx="737869" cy="737869"/>
            <a:chOff x="5950286" y="3166563"/>
            <a:chExt cx="737869" cy="737869"/>
          </a:xfrm>
        </p:grpSpPr>
        <p:grpSp>
          <p:nvGrpSpPr>
            <p:cNvPr id="274" name="Group 273"/>
            <p:cNvGrpSpPr/>
            <p:nvPr/>
          </p:nvGrpSpPr>
          <p:grpSpPr>
            <a:xfrm>
              <a:off x="5950286" y="3166563"/>
              <a:ext cx="737869" cy="737869"/>
              <a:chOff x="5886185" y="3908154"/>
              <a:chExt cx="934720" cy="934720"/>
            </a:xfrm>
          </p:grpSpPr>
          <p:sp>
            <p:nvSpPr>
              <p:cNvPr id="276" name="Oval 275"/>
              <p:cNvSpPr/>
              <p:nvPr/>
            </p:nvSpPr>
            <p:spPr>
              <a:xfrm>
                <a:off x="5886185" y="3908154"/>
                <a:ext cx="934720" cy="934720"/>
              </a:xfrm>
              <a:prstGeom prst="ellips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cxnSp>
            <p:nvCxnSpPr>
              <p:cNvPr id="277" name="Straight Connector 276"/>
              <p:cNvCxnSpPr>
                <a:stCxn id="276" idx="0"/>
                <a:endCxn id="276" idx="4"/>
              </p:cNvCxnSpPr>
              <p:nvPr/>
            </p:nvCxnSpPr>
            <p:spPr>
              <a:xfrm>
                <a:off x="6353545" y="3908154"/>
                <a:ext cx="0" cy="934720"/>
              </a:xfrm>
              <a:prstGeom prst="line">
                <a:avLst/>
              </a:prstGeom>
              <a:ln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>
                <a:stCxn id="276" idx="2"/>
                <a:endCxn id="276" idx="6"/>
              </p:cNvCxnSpPr>
              <p:nvPr/>
            </p:nvCxnSpPr>
            <p:spPr>
              <a:xfrm>
                <a:off x="5886185" y="4375514"/>
                <a:ext cx="934720" cy="0"/>
              </a:xfrm>
              <a:prstGeom prst="line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/>
              <p:nvPr/>
            </p:nvCxnSpPr>
            <p:spPr>
              <a:xfrm flipH="1">
                <a:off x="6193189" y="4154802"/>
                <a:ext cx="160357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>
                <a:off x="6525259" y="4586670"/>
                <a:ext cx="222271" cy="0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>
                <a:off x="6353544" y="4154802"/>
                <a:ext cx="160358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275" name="Straight Connector 274"/>
            <p:cNvCxnSpPr/>
            <p:nvPr/>
          </p:nvCxnSpPr>
          <p:spPr>
            <a:xfrm>
              <a:off x="5994473" y="3695700"/>
              <a:ext cx="198162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82" name="TextBox 281"/>
          <p:cNvSpPr txBox="1"/>
          <p:nvPr/>
        </p:nvSpPr>
        <p:spPr>
          <a:xfrm>
            <a:off x="6837265" y="1315273"/>
            <a:ext cx="418981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  <a:endParaRPr lang="sv-SE" sz="2000" b="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5618050" y="1315273"/>
            <a:ext cx="418981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-2</a:t>
            </a:r>
            <a:endParaRPr lang="sv-SE" sz="2000" b="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86" name="Table 2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717444"/>
              </p:ext>
            </p:extLst>
          </p:nvPr>
        </p:nvGraphicFramePr>
        <p:xfrm>
          <a:off x="8249745" y="2086157"/>
          <a:ext cx="3695028" cy="334723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15838"/>
                <a:gridCol w="615838"/>
                <a:gridCol w="615838"/>
                <a:gridCol w="615838"/>
                <a:gridCol w="615838"/>
                <a:gridCol w="615838"/>
              </a:tblGrid>
              <a:tr h="557873">
                <a:tc>
                  <a:txBody>
                    <a:bodyPr/>
                    <a:lstStyle/>
                    <a:p>
                      <a:pPr algn="ctr"/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-2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-1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0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1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2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-2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4909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4909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A2D3A1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-1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0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1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/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2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/>
                </a:tc>
              </a:tr>
            </a:tbl>
          </a:graphicData>
        </a:graphic>
      </p:graphicFrame>
      <p:sp>
        <p:nvSpPr>
          <p:cNvPr id="287" name="TextBox 286"/>
          <p:cNvSpPr txBox="1"/>
          <p:nvPr/>
        </p:nvSpPr>
        <p:spPr>
          <a:xfrm>
            <a:off x="7089725" y="2319991"/>
            <a:ext cx="418981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  <a:endParaRPr lang="sv-SE" sz="2000" b="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8" name="TextBox 287"/>
          <p:cNvSpPr txBox="1"/>
          <p:nvPr/>
        </p:nvSpPr>
        <p:spPr>
          <a:xfrm>
            <a:off x="4763266" y="4335613"/>
            <a:ext cx="421073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-1</a:t>
            </a:r>
          </a:p>
        </p:txBody>
      </p:sp>
      <p:sp>
        <p:nvSpPr>
          <p:cNvPr id="289" name="TextBox 288"/>
          <p:cNvSpPr txBox="1"/>
          <p:nvPr/>
        </p:nvSpPr>
        <p:spPr>
          <a:xfrm>
            <a:off x="5611814" y="3625052"/>
            <a:ext cx="421073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6154700" y="3848866"/>
            <a:ext cx="421073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291" name="TextBox 290"/>
          <p:cNvSpPr txBox="1"/>
          <p:nvPr/>
        </p:nvSpPr>
        <p:spPr>
          <a:xfrm>
            <a:off x="5085183" y="4347170"/>
            <a:ext cx="421073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292" name="Rounded Rectangle 291"/>
          <p:cNvSpPr/>
          <p:nvPr/>
        </p:nvSpPr>
        <p:spPr>
          <a:xfrm>
            <a:off x="5983695" y="5654485"/>
            <a:ext cx="445943" cy="320040"/>
          </a:xfrm>
          <a:prstGeom prst="roundRect">
            <a:avLst/>
          </a:prstGeom>
          <a:solidFill>
            <a:srgbClr val="E4909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93" name="Rounded Rectangle 292"/>
          <p:cNvSpPr/>
          <p:nvPr/>
        </p:nvSpPr>
        <p:spPr>
          <a:xfrm>
            <a:off x="7192393" y="5654485"/>
            <a:ext cx="445943" cy="320040"/>
          </a:xfrm>
          <a:prstGeom prst="roundRect">
            <a:avLst/>
          </a:prstGeom>
          <a:solidFill>
            <a:srgbClr val="EECE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94" name="TextBox 293"/>
          <p:cNvSpPr txBox="1"/>
          <p:nvPr/>
        </p:nvSpPr>
        <p:spPr>
          <a:xfrm>
            <a:off x="6146219" y="4370223"/>
            <a:ext cx="421073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295" name="TextBox 294"/>
          <p:cNvSpPr txBox="1"/>
          <p:nvPr/>
        </p:nvSpPr>
        <p:spPr>
          <a:xfrm>
            <a:off x="7299746" y="4405494"/>
            <a:ext cx="421073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r>
              <a:rPr lang="sv-SE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</p:txBody>
      </p:sp>
      <p:sp>
        <p:nvSpPr>
          <p:cNvPr id="296" name="TextBox 295"/>
          <p:cNvSpPr txBox="1"/>
          <p:nvPr/>
        </p:nvSpPr>
        <p:spPr>
          <a:xfrm>
            <a:off x="4763265" y="5654484"/>
            <a:ext cx="445943" cy="32004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/>
            <a:r>
              <a:rPr lang="sv-SE" sz="2000" b="0" dirty="0" smtClean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299" name="TextBox 298"/>
          <p:cNvSpPr txBox="1"/>
          <p:nvPr/>
        </p:nvSpPr>
        <p:spPr>
          <a:xfrm>
            <a:off x="5995331" y="5657831"/>
            <a:ext cx="445943" cy="32004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/>
            <a:r>
              <a:rPr lang="sv-SE" sz="2000" b="0" dirty="0" smtClean="0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300" name="TextBox 299"/>
          <p:cNvSpPr txBox="1"/>
          <p:nvPr/>
        </p:nvSpPr>
        <p:spPr>
          <a:xfrm>
            <a:off x="7204029" y="5656319"/>
            <a:ext cx="445943" cy="32004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/>
            <a:r>
              <a:rPr lang="sv-SE" sz="2000" dirty="0" smtClean="0">
                <a:solidFill>
                  <a:schemeClr val="bg2"/>
                </a:solidFill>
              </a:rPr>
              <a:t>0</a:t>
            </a:r>
            <a:endParaRPr lang="sv-SE" sz="2000" b="0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46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0"/>
      <p:bldP spid="251" grpId="0"/>
      <p:bldP spid="252" grpId="0"/>
      <p:bldP spid="282" grpId="0"/>
      <p:bldP spid="283" grpId="0"/>
      <p:bldP spid="287" grpId="0"/>
      <p:bldP spid="288" grpId="0"/>
      <p:bldP spid="289" grpId="0"/>
      <p:bldP spid="290" grpId="0"/>
      <p:bldP spid="291" grpId="0"/>
      <p:bldP spid="294" grpId="0"/>
      <p:bldP spid="295" grpId="0"/>
      <p:bldP spid="296" grpId="0"/>
      <p:bldP spid="299" grpId="0"/>
      <p:bldP spid="30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ounded Rectangle 59"/>
          <p:cNvSpPr/>
          <p:nvPr/>
        </p:nvSpPr>
        <p:spPr>
          <a:xfrm>
            <a:off x="4763266" y="5654485"/>
            <a:ext cx="445943" cy="320040"/>
          </a:xfrm>
          <a:prstGeom prst="roundRect">
            <a:avLst/>
          </a:prstGeom>
          <a:solidFill>
            <a:srgbClr val="A2D3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cxnSp>
        <p:nvCxnSpPr>
          <p:cNvPr id="244" name="Straight Connector 243"/>
          <p:cNvCxnSpPr/>
          <p:nvPr/>
        </p:nvCxnSpPr>
        <p:spPr>
          <a:xfrm flipV="1">
            <a:off x="5037095" y="2086247"/>
            <a:ext cx="817360" cy="3012379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 flipV="1">
            <a:off x="6221887" y="3530339"/>
            <a:ext cx="97335" cy="1544844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 flipH="1" flipV="1">
            <a:off x="7032059" y="2086246"/>
            <a:ext cx="383734" cy="2995952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 flipV="1">
            <a:off x="5037095" y="3530338"/>
            <a:ext cx="1282126" cy="1568288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 flipV="1">
            <a:off x="6319221" y="2092734"/>
            <a:ext cx="704587" cy="1437604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C3D7-77A6-874E-83A9-BAEA88BCCA67}" type="datetime1">
              <a:rPr lang="en-US" smtClean="0"/>
              <a:t>8/31/2017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099006" y="6356351"/>
            <a:ext cx="2844800" cy="366183"/>
          </a:xfrm>
        </p:spPr>
        <p:txBody>
          <a:bodyPr/>
          <a:lstStyle/>
          <a:p>
            <a:fld id="{344E8EA3-C3DD-5544-8A1C-EA00A1673D37}" type="slidenum">
              <a:rPr lang="en-US" smtClean="0"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611717" y="3031067"/>
                <a:ext cx="3224409" cy="311573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sv-SE" sz="18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sv-SE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sv-SE" sz="1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v-SE" sz="1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sv-SE" sz="18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sv-SE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sv-SE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sv-SE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𝒖𝒕</m:t>
                                  </m:r>
                                </m:e>
                                <m:sub>
                                  <m:r>
                                    <a:rPr lang="sv-SE" sz="18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sv-SE" sz="18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sv-SE" sz="1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sv-SE" sz="18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sv-SE" sz="18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sv-SE" sz="18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𝒖𝒕</m:t>
                                  </m:r>
                                </m:e>
                                <m:sub>
                                  <m:r>
                                    <a:rPr lang="sv-SE" sz="1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sv-SE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sv-SE" sz="1800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sv-SE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sv-SE" sz="1800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sv-SE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  <m:t>𝒐</m:t>
                                      </m:r>
                                      <m: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  <m:t>𝒖𝒕</m:t>
                                      </m:r>
                                    </m:e>
                                    <m:sub>
                                      <m:r>
                                        <a:rPr lang="sv-SE" sz="18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  <m:t>𝒐</m:t>
                                      </m:r>
                                      <m:r>
                                        <a:rPr lang="sv-SE" sz="1800" i="1">
                                          <a:latin typeface="Cambria Math" panose="02040503050406030204" pitchFamily="18" charset="0"/>
                                        </a:rPr>
                                        <m:t>𝒖𝒕</m:t>
                                      </m:r>
                                    </m:e>
                                    <m:sub>
                                      <m:r>
                                        <a:rPr lang="sv-SE" sz="1800" b="1" i="1" smtClean="0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sv-SE" sz="1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sv-SE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611717" y="3031067"/>
                <a:ext cx="3224409" cy="311573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sv-SE" dirty="0" smtClean="0"/>
              <a:t>Encoding patterns - Example</a:t>
            </a:r>
            <a:endParaRPr lang="sv-S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 smtClean="0"/>
              <a:t>CPPN</a:t>
            </a:r>
            <a:endParaRPr lang="sv-SE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766433"/>
              </p:ext>
            </p:extLst>
          </p:nvPr>
        </p:nvGraphicFramePr>
        <p:xfrm>
          <a:off x="8248778" y="2086246"/>
          <a:ext cx="3695028" cy="334723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15838"/>
                <a:gridCol w="615838"/>
                <a:gridCol w="615838"/>
                <a:gridCol w="615838"/>
                <a:gridCol w="615838"/>
                <a:gridCol w="615838"/>
              </a:tblGrid>
              <a:tr h="557873">
                <a:tc>
                  <a:txBody>
                    <a:bodyPr/>
                    <a:lstStyle/>
                    <a:p>
                      <a:pPr algn="ctr"/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-2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-1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0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1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2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-2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4909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4909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A2D3A1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ECE8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ECE86"/>
                    </a:solidFill>
                  </a:tcPr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-1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4909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4909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A2D3A1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ECE8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ECE86"/>
                    </a:solidFill>
                  </a:tcPr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0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>
                    <a:solidFill>
                      <a:srgbClr val="E4909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4909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ECE8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ECE8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ECE86"/>
                    </a:solidFill>
                  </a:tcPr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1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>
                    <a:solidFill>
                      <a:srgbClr val="E4909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4909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ECE8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>
                    <a:solidFill>
                      <a:srgbClr val="EECE8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ECE86"/>
                    </a:solidFill>
                  </a:tcPr>
                </a:tc>
              </a:tr>
              <a:tr h="557873">
                <a:tc>
                  <a:txBody>
                    <a:bodyPr/>
                    <a:lstStyle/>
                    <a:p>
                      <a:pPr algn="ctr"/>
                      <a:r>
                        <a:rPr lang="sv-SE" sz="2900" dirty="0" smtClean="0"/>
                        <a:t>2</a:t>
                      </a:r>
                      <a:endParaRPr lang="sv-SE" sz="2900" dirty="0"/>
                    </a:p>
                  </a:txBody>
                  <a:tcPr marL="111575" marR="111575" marT="55787" marB="55787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4909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4909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ECE8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/>
                    </a:p>
                  </a:txBody>
                  <a:tcPr marL="111575" marR="111575" marT="55787" marB="55787">
                    <a:solidFill>
                      <a:srgbClr val="EECE8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2900" dirty="0"/>
                    </a:p>
                  </a:txBody>
                  <a:tcPr marL="111575" marR="111575" marT="55787" marB="55787">
                    <a:solidFill>
                      <a:srgbClr val="EECE86"/>
                    </a:solidFill>
                  </a:tcPr>
                </a:tc>
              </a:tr>
            </a:tbl>
          </a:graphicData>
        </a:graphic>
      </p:graphicFrame>
      <p:grpSp>
        <p:nvGrpSpPr>
          <p:cNvPr id="115" name="Group 114"/>
          <p:cNvGrpSpPr/>
          <p:nvPr/>
        </p:nvGrpSpPr>
        <p:grpSpPr>
          <a:xfrm>
            <a:off x="5502241" y="1735258"/>
            <a:ext cx="704426" cy="704426"/>
            <a:chOff x="9028430" y="3809789"/>
            <a:chExt cx="934720" cy="934720"/>
          </a:xfrm>
        </p:grpSpPr>
        <p:cxnSp>
          <p:nvCxnSpPr>
            <p:cNvPr id="116" name="Straight Connector 115"/>
            <p:cNvCxnSpPr/>
            <p:nvPr/>
          </p:nvCxnSpPr>
          <p:spPr>
            <a:xfrm flipH="1">
              <a:off x="9182100" y="39497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9520767" y="39497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37" name="Oval 136"/>
            <p:cNvSpPr/>
            <p:nvPr/>
          </p:nvSpPr>
          <p:spPr>
            <a:xfrm>
              <a:off x="9028430" y="3809789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38" name="Straight Connector 137"/>
            <p:cNvCxnSpPr>
              <a:stCxn id="137" idx="0"/>
              <a:endCxn id="137" idx="4"/>
            </p:cNvCxnSpPr>
            <p:nvPr/>
          </p:nvCxnSpPr>
          <p:spPr>
            <a:xfrm>
              <a:off x="9495790" y="380978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37" idx="2"/>
              <a:endCxn id="137" idx="6"/>
            </p:cNvCxnSpPr>
            <p:nvPr/>
          </p:nvCxnSpPr>
          <p:spPr>
            <a:xfrm>
              <a:off x="9028430" y="427714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H="1">
              <a:off x="9334500" y="41021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9673167" y="41021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9097434" y="4436533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48" name="Group 147"/>
          <p:cNvGrpSpPr/>
          <p:nvPr/>
        </p:nvGrpSpPr>
        <p:grpSpPr>
          <a:xfrm>
            <a:off x="6675720" y="1735258"/>
            <a:ext cx="704426" cy="704426"/>
            <a:chOff x="9028430" y="3809789"/>
            <a:chExt cx="934720" cy="934720"/>
          </a:xfrm>
        </p:grpSpPr>
        <p:cxnSp>
          <p:nvCxnSpPr>
            <p:cNvPr id="149" name="Straight Connector 148"/>
            <p:cNvCxnSpPr/>
            <p:nvPr/>
          </p:nvCxnSpPr>
          <p:spPr>
            <a:xfrm flipH="1">
              <a:off x="9182100" y="39497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9520767" y="39497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51" name="Oval 150"/>
            <p:cNvSpPr/>
            <p:nvPr/>
          </p:nvSpPr>
          <p:spPr>
            <a:xfrm>
              <a:off x="9028430" y="3809789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52" name="Straight Connector 151"/>
            <p:cNvCxnSpPr>
              <a:stCxn id="151" idx="0"/>
              <a:endCxn id="151" idx="4"/>
            </p:cNvCxnSpPr>
            <p:nvPr/>
          </p:nvCxnSpPr>
          <p:spPr>
            <a:xfrm>
              <a:off x="9495790" y="380978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stCxn id="151" idx="2"/>
              <a:endCxn id="151" idx="6"/>
            </p:cNvCxnSpPr>
            <p:nvPr/>
          </p:nvCxnSpPr>
          <p:spPr>
            <a:xfrm>
              <a:off x="9028430" y="427714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 flipH="1">
              <a:off x="9334500" y="41021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9673167" y="41021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9097434" y="4436533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35" name="Group 234"/>
          <p:cNvGrpSpPr/>
          <p:nvPr/>
        </p:nvGrpSpPr>
        <p:grpSpPr>
          <a:xfrm>
            <a:off x="7063580" y="4746706"/>
            <a:ext cx="704426" cy="704426"/>
            <a:chOff x="9028430" y="3809789"/>
            <a:chExt cx="934720" cy="934720"/>
          </a:xfrm>
        </p:grpSpPr>
        <p:cxnSp>
          <p:nvCxnSpPr>
            <p:cNvPr id="236" name="Straight Connector 235"/>
            <p:cNvCxnSpPr/>
            <p:nvPr/>
          </p:nvCxnSpPr>
          <p:spPr>
            <a:xfrm flipH="1">
              <a:off x="9182100" y="39497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>
              <a:off x="9520767" y="39497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38" name="Oval 237"/>
            <p:cNvSpPr/>
            <p:nvPr/>
          </p:nvSpPr>
          <p:spPr>
            <a:xfrm>
              <a:off x="9028430" y="3809789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239" name="Straight Connector 238"/>
            <p:cNvCxnSpPr>
              <a:stCxn id="238" idx="0"/>
              <a:endCxn id="238" idx="4"/>
            </p:cNvCxnSpPr>
            <p:nvPr/>
          </p:nvCxnSpPr>
          <p:spPr>
            <a:xfrm>
              <a:off x="9495790" y="380978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stCxn id="238" idx="2"/>
              <a:endCxn id="238" idx="6"/>
            </p:cNvCxnSpPr>
            <p:nvPr/>
          </p:nvCxnSpPr>
          <p:spPr>
            <a:xfrm>
              <a:off x="9028430" y="427714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 flipH="1">
              <a:off x="9334500" y="41021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>
              <a:off x="9673167" y="41021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>
              <a:off x="9097434" y="4436533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5950286" y="3166563"/>
            <a:ext cx="737869" cy="737869"/>
            <a:chOff x="5950286" y="3166563"/>
            <a:chExt cx="737869" cy="737869"/>
          </a:xfrm>
        </p:grpSpPr>
        <p:grpSp>
          <p:nvGrpSpPr>
            <p:cNvPr id="178" name="Group 177"/>
            <p:cNvGrpSpPr/>
            <p:nvPr/>
          </p:nvGrpSpPr>
          <p:grpSpPr>
            <a:xfrm>
              <a:off x="5950286" y="3166563"/>
              <a:ext cx="737869" cy="737869"/>
              <a:chOff x="5886185" y="3908154"/>
              <a:chExt cx="934720" cy="934720"/>
            </a:xfrm>
          </p:grpSpPr>
          <p:sp>
            <p:nvSpPr>
              <p:cNvPr id="179" name="Oval 178"/>
              <p:cNvSpPr/>
              <p:nvPr/>
            </p:nvSpPr>
            <p:spPr>
              <a:xfrm>
                <a:off x="5886185" y="3908154"/>
                <a:ext cx="934720" cy="93472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cxnSp>
            <p:nvCxnSpPr>
              <p:cNvPr id="180" name="Straight Connector 179"/>
              <p:cNvCxnSpPr>
                <a:stCxn id="179" idx="0"/>
                <a:endCxn id="179" idx="4"/>
              </p:cNvCxnSpPr>
              <p:nvPr/>
            </p:nvCxnSpPr>
            <p:spPr>
              <a:xfrm>
                <a:off x="6353545" y="3908154"/>
                <a:ext cx="0" cy="934720"/>
              </a:xfrm>
              <a:prstGeom prst="line">
                <a:avLst/>
              </a:prstGeom>
              <a:ln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>
                <a:stCxn id="179" idx="2"/>
                <a:endCxn id="179" idx="6"/>
              </p:cNvCxnSpPr>
              <p:nvPr/>
            </p:nvCxnSpPr>
            <p:spPr>
              <a:xfrm>
                <a:off x="5886185" y="4375514"/>
                <a:ext cx="934720" cy="0"/>
              </a:xfrm>
              <a:prstGeom prst="line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 flipH="1">
                <a:off x="6193189" y="4154802"/>
                <a:ext cx="160357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>
                <a:off x="6525259" y="4586670"/>
                <a:ext cx="222271" cy="0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>
                <a:off x="6353544" y="4154802"/>
                <a:ext cx="160358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256" name="Straight Connector 255"/>
            <p:cNvCxnSpPr/>
            <p:nvPr/>
          </p:nvCxnSpPr>
          <p:spPr>
            <a:xfrm>
              <a:off x="5994473" y="3695700"/>
              <a:ext cx="198162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64" name="Group 263"/>
          <p:cNvGrpSpPr/>
          <p:nvPr/>
        </p:nvGrpSpPr>
        <p:grpSpPr>
          <a:xfrm>
            <a:off x="5849058" y="4713263"/>
            <a:ext cx="737869" cy="737869"/>
            <a:chOff x="5950286" y="3166563"/>
            <a:chExt cx="737869" cy="737869"/>
          </a:xfrm>
        </p:grpSpPr>
        <p:grpSp>
          <p:nvGrpSpPr>
            <p:cNvPr id="265" name="Group 264"/>
            <p:cNvGrpSpPr/>
            <p:nvPr/>
          </p:nvGrpSpPr>
          <p:grpSpPr>
            <a:xfrm>
              <a:off x="5950286" y="3166563"/>
              <a:ext cx="737869" cy="737869"/>
              <a:chOff x="5886185" y="3908154"/>
              <a:chExt cx="934720" cy="934720"/>
            </a:xfrm>
          </p:grpSpPr>
          <p:sp>
            <p:nvSpPr>
              <p:cNvPr id="267" name="Oval 266"/>
              <p:cNvSpPr/>
              <p:nvPr/>
            </p:nvSpPr>
            <p:spPr>
              <a:xfrm>
                <a:off x="5886185" y="3908154"/>
                <a:ext cx="934720" cy="934720"/>
              </a:xfrm>
              <a:prstGeom prst="ellips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cxnSp>
            <p:nvCxnSpPr>
              <p:cNvPr id="268" name="Straight Connector 267"/>
              <p:cNvCxnSpPr>
                <a:stCxn id="267" idx="0"/>
                <a:endCxn id="267" idx="4"/>
              </p:cNvCxnSpPr>
              <p:nvPr/>
            </p:nvCxnSpPr>
            <p:spPr>
              <a:xfrm>
                <a:off x="6353545" y="3908154"/>
                <a:ext cx="0" cy="934720"/>
              </a:xfrm>
              <a:prstGeom prst="line">
                <a:avLst/>
              </a:prstGeom>
              <a:ln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>
                <a:stCxn id="267" idx="2"/>
                <a:endCxn id="267" idx="6"/>
              </p:cNvCxnSpPr>
              <p:nvPr/>
            </p:nvCxnSpPr>
            <p:spPr>
              <a:xfrm>
                <a:off x="5886185" y="4375514"/>
                <a:ext cx="934720" cy="0"/>
              </a:xfrm>
              <a:prstGeom prst="line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H="1">
                <a:off x="6193189" y="4154802"/>
                <a:ext cx="160357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>
                <a:off x="6525259" y="4586670"/>
                <a:ext cx="222271" cy="0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2" name="Straight Connector 271"/>
              <p:cNvCxnSpPr/>
              <p:nvPr/>
            </p:nvCxnSpPr>
            <p:spPr>
              <a:xfrm>
                <a:off x="6353544" y="4154802"/>
                <a:ext cx="160358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266" name="Straight Connector 265"/>
            <p:cNvCxnSpPr/>
            <p:nvPr/>
          </p:nvCxnSpPr>
          <p:spPr>
            <a:xfrm>
              <a:off x="5994473" y="3695700"/>
              <a:ext cx="198162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73" name="Group 272"/>
          <p:cNvGrpSpPr/>
          <p:nvPr/>
        </p:nvGrpSpPr>
        <p:grpSpPr>
          <a:xfrm>
            <a:off x="4634535" y="4706248"/>
            <a:ext cx="737869" cy="737869"/>
            <a:chOff x="5950286" y="3166563"/>
            <a:chExt cx="737869" cy="737869"/>
          </a:xfrm>
        </p:grpSpPr>
        <p:grpSp>
          <p:nvGrpSpPr>
            <p:cNvPr id="274" name="Group 273"/>
            <p:cNvGrpSpPr/>
            <p:nvPr/>
          </p:nvGrpSpPr>
          <p:grpSpPr>
            <a:xfrm>
              <a:off x="5950286" y="3166563"/>
              <a:ext cx="737869" cy="737869"/>
              <a:chOff x="5886185" y="3908154"/>
              <a:chExt cx="934720" cy="934720"/>
            </a:xfrm>
          </p:grpSpPr>
          <p:sp>
            <p:nvSpPr>
              <p:cNvPr id="276" name="Oval 275"/>
              <p:cNvSpPr/>
              <p:nvPr/>
            </p:nvSpPr>
            <p:spPr>
              <a:xfrm>
                <a:off x="5886185" y="3908154"/>
                <a:ext cx="934720" cy="934720"/>
              </a:xfrm>
              <a:prstGeom prst="ellips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cxnSp>
            <p:nvCxnSpPr>
              <p:cNvPr id="277" name="Straight Connector 276"/>
              <p:cNvCxnSpPr>
                <a:stCxn id="276" idx="0"/>
                <a:endCxn id="276" idx="4"/>
              </p:cNvCxnSpPr>
              <p:nvPr/>
            </p:nvCxnSpPr>
            <p:spPr>
              <a:xfrm>
                <a:off x="6353545" y="3908154"/>
                <a:ext cx="0" cy="934720"/>
              </a:xfrm>
              <a:prstGeom prst="line">
                <a:avLst/>
              </a:prstGeom>
              <a:ln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>
                <a:stCxn id="276" idx="2"/>
                <a:endCxn id="276" idx="6"/>
              </p:cNvCxnSpPr>
              <p:nvPr/>
            </p:nvCxnSpPr>
            <p:spPr>
              <a:xfrm>
                <a:off x="5886185" y="4375514"/>
                <a:ext cx="934720" cy="0"/>
              </a:xfrm>
              <a:prstGeom prst="line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/>
              <p:nvPr/>
            </p:nvCxnSpPr>
            <p:spPr>
              <a:xfrm flipH="1">
                <a:off x="6193189" y="4154802"/>
                <a:ext cx="160357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>
                <a:off x="6525259" y="4586670"/>
                <a:ext cx="222271" cy="0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>
                <a:off x="6353544" y="4154802"/>
                <a:ext cx="160358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275" name="Straight Connector 274"/>
            <p:cNvCxnSpPr/>
            <p:nvPr/>
          </p:nvCxnSpPr>
          <p:spPr>
            <a:xfrm>
              <a:off x="5994473" y="3695700"/>
              <a:ext cx="198162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82" name="TextBox 281"/>
          <p:cNvSpPr txBox="1"/>
          <p:nvPr/>
        </p:nvSpPr>
        <p:spPr>
          <a:xfrm>
            <a:off x="6837265" y="1315273"/>
            <a:ext cx="418981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/>
            <a:endParaRPr lang="sv-SE" sz="2000" b="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2" name="Rounded Rectangle 291"/>
          <p:cNvSpPr/>
          <p:nvPr/>
        </p:nvSpPr>
        <p:spPr>
          <a:xfrm>
            <a:off x="5983695" y="5654485"/>
            <a:ext cx="445943" cy="320040"/>
          </a:xfrm>
          <a:prstGeom prst="roundRect">
            <a:avLst/>
          </a:prstGeom>
          <a:solidFill>
            <a:srgbClr val="E4909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93" name="Rounded Rectangle 292"/>
          <p:cNvSpPr/>
          <p:nvPr/>
        </p:nvSpPr>
        <p:spPr>
          <a:xfrm>
            <a:off x="7192393" y="5654485"/>
            <a:ext cx="445943" cy="320040"/>
          </a:xfrm>
          <a:prstGeom prst="roundRect">
            <a:avLst/>
          </a:prstGeom>
          <a:solidFill>
            <a:srgbClr val="EECE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2" name="TextBox 71"/>
          <p:cNvSpPr txBox="1"/>
          <p:nvPr/>
        </p:nvSpPr>
        <p:spPr>
          <a:xfrm>
            <a:off x="6837265" y="1315273"/>
            <a:ext cx="418981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/>
            <a:r>
              <a:rPr lang="sv-S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</a:t>
            </a:r>
            <a:endParaRPr lang="sv-SE" sz="2000" b="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618050" y="1315273"/>
            <a:ext cx="418981" cy="4746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/>
            <a:r>
              <a:rPr lang="sv-S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endParaRPr lang="sv-SE" sz="2000" b="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78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064920651"/>
              </p:ext>
            </p:extLst>
          </p:nvPr>
        </p:nvGraphicFramePr>
        <p:xfrm>
          <a:off x="1424517" y="2203449"/>
          <a:ext cx="8671983" cy="37528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AB51-EE0D-4A30-B0AF-B8A3972EDD5E}" type="datetime1">
              <a:rPr lang="sv-SE" smtClean="0"/>
              <a:t>2017-08-31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Evolved ecosystems: A simulation of an emerging complex adaptive system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5A1B-FEC8-40C1-9596-CE07BA6005EE}" type="slidenum">
              <a:rPr lang="sv-SE" smtClean="0"/>
              <a:t>2</a:t>
            </a:fld>
            <a:endParaRPr lang="sv-SE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 smtClean="0"/>
              <a:t>Presentation </a:t>
            </a:r>
            <a:r>
              <a:rPr lang="sv-SE" dirty="0" err="1" smtClean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2415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Diagram 33"/>
          <p:cNvGraphicFramePr/>
          <p:nvPr>
            <p:extLst>
              <p:ext uri="{D42A27DB-BD31-4B8C-83A1-F6EECF244321}">
                <p14:modId xmlns:p14="http://schemas.microsoft.com/office/powerpoint/2010/main" val="743121530"/>
              </p:ext>
            </p:extLst>
          </p:nvPr>
        </p:nvGraphicFramePr>
        <p:xfrm>
          <a:off x="611717" y="2752929"/>
          <a:ext cx="3224409" cy="3393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07" name="Straight Connector 106"/>
          <p:cNvCxnSpPr>
            <a:endCxn id="98" idx="2"/>
          </p:cNvCxnSpPr>
          <p:nvPr/>
        </p:nvCxnSpPr>
        <p:spPr>
          <a:xfrm flipH="1" flipV="1">
            <a:off x="6434140" y="3575053"/>
            <a:ext cx="632674" cy="1150159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endCxn id="98" idx="2"/>
          </p:cNvCxnSpPr>
          <p:nvPr/>
        </p:nvCxnSpPr>
        <p:spPr>
          <a:xfrm flipV="1">
            <a:off x="6213170" y="3575053"/>
            <a:ext cx="220970" cy="989615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endCxn id="98" idx="2"/>
          </p:cNvCxnSpPr>
          <p:nvPr/>
        </p:nvCxnSpPr>
        <p:spPr>
          <a:xfrm flipH="1">
            <a:off x="6434140" y="2343686"/>
            <a:ext cx="276767" cy="1231367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 flipV="1">
            <a:off x="7546901" y="2477605"/>
            <a:ext cx="421468" cy="2247607"/>
          </a:xfrm>
          <a:prstGeom prst="line">
            <a:avLst/>
          </a:prstGeom>
          <a:ln w="285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C3D7-77A6-874E-83A9-BAEA88BCCA67}" type="datetime1">
              <a:rPr lang="en-US" smtClean="0"/>
              <a:t>8/31/2017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099006" y="6356351"/>
            <a:ext cx="2844800" cy="366183"/>
          </a:xfrm>
        </p:spPr>
        <p:txBody>
          <a:bodyPr/>
          <a:lstStyle/>
          <a:p>
            <a:fld id="{344E8EA3-C3DD-5544-8A1C-EA00A1673D37}" type="slidenum">
              <a:rPr lang="en-US" smtClean="0"/>
              <a:t>20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10928" y="865783"/>
            <a:ext cx="4593133" cy="922867"/>
          </a:xfrm>
        </p:spPr>
        <p:txBody>
          <a:bodyPr/>
          <a:lstStyle/>
          <a:p>
            <a:r>
              <a:rPr lang="sv-SE" dirty="0"/>
              <a:t>Neuroevolution of Augmenting Topologies</a:t>
            </a:r>
          </a:p>
        </p:txBody>
      </p:sp>
      <p:cxnSp>
        <p:nvCxnSpPr>
          <p:cNvPr id="78" name="Straight Connector 77"/>
          <p:cNvCxnSpPr/>
          <p:nvPr/>
        </p:nvCxnSpPr>
        <p:spPr>
          <a:xfrm flipH="1" flipV="1">
            <a:off x="6659577" y="2475286"/>
            <a:ext cx="407239" cy="2259123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7066814" y="2492076"/>
            <a:ext cx="479090" cy="2242333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 flipV="1">
            <a:off x="6663632" y="2492076"/>
            <a:ext cx="1303740" cy="2259958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6153684" y="2487198"/>
            <a:ext cx="1392220" cy="2247211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/>
          <p:cNvSpPr/>
          <p:nvPr/>
        </p:nvSpPr>
        <p:spPr>
          <a:xfrm>
            <a:off x="5973089" y="5169952"/>
            <a:ext cx="335279" cy="240620"/>
          </a:xfrm>
          <a:prstGeom prst="roundRect">
            <a:avLst/>
          </a:prstGeom>
          <a:solidFill>
            <a:srgbClr val="A2D3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cxnSp>
        <p:nvCxnSpPr>
          <p:cNvPr id="244" name="Straight Connector 243"/>
          <p:cNvCxnSpPr/>
          <p:nvPr/>
        </p:nvCxnSpPr>
        <p:spPr>
          <a:xfrm flipV="1">
            <a:off x="6153684" y="2475287"/>
            <a:ext cx="505893" cy="2276747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 flipH="1" flipV="1">
            <a:off x="7545989" y="2497937"/>
            <a:ext cx="421468" cy="2247607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5" name="Group 114"/>
          <p:cNvGrpSpPr/>
          <p:nvPr/>
        </p:nvGrpSpPr>
        <p:grpSpPr>
          <a:xfrm>
            <a:off x="6398823" y="2223310"/>
            <a:ext cx="529618" cy="529620"/>
            <a:chOff x="9028430" y="3809786"/>
            <a:chExt cx="934722" cy="934723"/>
          </a:xfrm>
        </p:grpSpPr>
        <p:sp>
          <p:nvSpPr>
            <p:cNvPr id="137" name="Oval 136"/>
            <p:cNvSpPr/>
            <p:nvPr/>
          </p:nvSpPr>
          <p:spPr>
            <a:xfrm>
              <a:off x="9028432" y="3809786"/>
              <a:ext cx="934720" cy="934719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38" name="Straight Connector 137"/>
            <p:cNvCxnSpPr>
              <a:stCxn id="137" idx="0"/>
              <a:endCxn id="137" idx="4"/>
            </p:cNvCxnSpPr>
            <p:nvPr/>
          </p:nvCxnSpPr>
          <p:spPr>
            <a:xfrm>
              <a:off x="9495790" y="380978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37" idx="2"/>
              <a:endCxn id="137" idx="6"/>
            </p:cNvCxnSpPr>
            <p:nvPr/>
          </p:nvCxnSpPr>
          <p:spPr>
            <a:xfrm>
              <a:off x="9028430" y="427714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H="1">
              <a:off x="9334500" y="41021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9673167" y="41021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9097434" y="4436533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48" name="Group 147"/>
          <p:cNvGrpSpPr/>
          <p:nvPr/>
        </p:nvGrpSpPr>
        <p:grpSpPr>
          <a:xfrm>
            <a:off x="7281096" y="2223310"/>
            <a:ext cx="529617" cy="529618"/>
            <a:chOff x="9028430" y="3809789"/>
            <a:chExt cx="934720" cy="934720"/>
          </a:xfrm>
        </p:grpSpPr>
        <p:sp>
          <p:nvSpPr>
            <p:cNvPr id="151" name="Oval 150"/>
            <p:cNvSpPr/>
            <p:nvPr/>
          </p:nvSpPr>
          <p:spPr>
            <a:xfrm>
              <a:off x="9028430" y="3809789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52" name="Straight Connector 151"/>
            <p:cNvCxnSpPr>
              <a:stCxn id="151" idx="0"/>
              <a:endCxn id="151" idx="4"/>
            </p:cNvCxnSpPr>
            <p:nvPr/>
          </p:nvCxnSpPr>
          <p:spPr>
            <a:xfrm>
              <a:off x="9495790" y="380978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stCxn id="151" idx="2"/>
              <a:endCxn id="151" idx="6"/>
            </p:cNvCxnSpPr>
            <p:nvPr/>
          </p:nvCxnSpPr>
          <p:spPr>
            <a:xfrm>
              <a:off x="9028430" y="427714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 flipH="1">
              <a:off x="9334500" y="41021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9673167" y="41021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9097434" y="4436533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35" name="Group 234"/>
          <p:cNvGrpSpPr/>
          <p:nvPr/>
        </p:nvGrpSpPr>
        <p:grpSpPr>
          <a:xfrm>
            <a:off x="7702564" y="4487445"/>
            <a:ext cx="529617" cy="529618"/>
            <a:chOff x="9028430" y="3809789"/>
            <a:chExt cx="934720" cy="934720"/>
          </a:xfrm>
        </p:grpSpPr>
        <p:sp>
          <p:nvSpPr>
            <p:cNvPr id="238" name="Oval 237"/>
            <p:cNvSpPr/>
            <p:nvPr/>
          </p:nvSpPr>
          <p:spPr>
            <a:xfrm>
              <a:off x="9028430" y="3809789"/>
              <a:ext cx="934720" cy="934720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239" name="Straight Connector 238"/>
            <p:cNvCxnSpPr>
              <a:stCxn id="238" idx="0"/>
              <a:endCxn id="238" idx="4"/>
            </p:cNvCxnSpPr>
            <p:nvPr/>
          </p:nvCxnSpPr>
          <p:spPr>
            <a:xfrm>
              <a:off x="9495790" y="380978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stCxn id="238" idx="2"/>
              <a:endCxn id="238" idx="6"/>
            </p:cNvCxnSpPr>
            <p:nvPr/>
          </p:nvCxnSpPr>
          <p:spPr>
            <a:xfrm>
              <a:off x="9028430" y="427714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 flipH="1">
              <a:off x="9334500" y="41021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>
              <a:off x="9673167" y="41021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>
              <a:off x="9097434" y="4436533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64" name="Group 263"/>
          <p:cNvGrpSpPr/>
          <p:nvPr/>
        </p:nvGrpSpPr>
        <p:grpSpPr>
          <a:xfrm>
            <a:off x="6789434" y="4462301"/>
            <a:ext cx="554761" cy="554761"/>
            <a:chOff x="5950286" y="3166563"/>
            <a:chExt cx="737869" cy="737869"/>
          </a:xfrm>
        </p:grpSpPr>
        <p:grpSp>
          <p:nvGrpSpPr>
            <p:cNvPr id="265" name="Group 264"/>
            <p:cNvGrpSpPr/>
            <p:nvPr/>
          </p:nvGrpSpPr>
          <p:grpSpPr>
            <a:xfrm>
              <a:off x="5950286" y="3166563"/>
              <a:ext cx="737869" cy="737869"/>
              <a:chOff x="5886185" y="3908154"/>
              <a:chExt cx="934720" cy="934720"/>
            </a:xfrm>
          </p:grpSpPr>
          <p:sp>
            <p:nvSpPr>
              <p:cNvPr id="267" name="Oval 266"/>
              <p:cNvSpPr/>
              <p:nvPr/>
            </p:nvSpPr>
            <p:spPr>
              <a:xfrm>
                <a:off x="5886185" y="3908154"/>
                <a:ext cx="934720" cy="934720"/>
              </a:xfrm>
              <a:prstGeom prst="ellips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cxnSp>
            <p:nvCxnSpPr>
              <p:cNvPr id="268" name="Straight Connector 267"/>
              <p:cNvCxnSpPr>
                <a:stCxn id="267" idx="0"/>
                <a:endCxn id="267" idx="4"/>
              </p:cNvCxnSpPr>
              <p:nvPr/>
            </p:nvCxnSpPr>
            <p:spPr>
              <a:xfrm>
                <a:off x="6353545" y="3908154"/>
                <a:ext cx="0" cy="934720"/>
              </a:xfrm>
              <a:prstGeom prst="line">
                <a:avLst/>
              </a:prstGeom>
              <a:ln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>
                <a:stCxn id="267" idx="2"/>
                <a:endCxn id="267" idx="6"/>
              </p:cNvCxnSpPr>
              <p:nvPr/>
            </p:nvCxnSpPr>
            <p:spPr>
              <a:xfrm>
                <a:off x="5886185" y="4375514"/>
                <a:ext cx="934720" cy="0"/>
              </a:xfrm>
              <a:prstGeom prst="line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H="1">
                <a:off x="6193189" y="4154802"/>
                <a:ext cx="160357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>
                <a:off x="6525259" y="4586670"/>
                <a:ext cx="222271" cy="0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2" name="Straight Connector 271"/>
              <p:cNvCxnSpPr/>
              <p:nvPr/>
            </p:nvCxnSpPr>
            <p:spPr>
              <a:xfrm>
                <a:off x="6353544" y="4154802"/>
                <a:ext cx="160358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266" name="Straight Connector 265"/>
            <p:cNvCxnSpPr/>
            <p:nvPr/>
          </p:nvCxnSpPr>
          <p:spPr>
            <a:xfrm>
              <a:off x="5994473" y="3695700"/>
              <a:ext cx="198162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73" name="Group 272"/>
          <p:cNvGrpSpPr/>
          <p:nvPr/>
        </p:nvGrpSpPr>
        <p:grpSpPr>
          <a:xfrm>
            <a:off x="5876304" y="4457027"/>
            <a:ext cx="554761" cy="554761"/>
            <a:chOff x="5950286" y="3166563"/>
            <a:chExt cx="737869" cy="737869"/>
          </a:xfrm>
        </p:grpSpPr>
        <p:grpSp>
          <p:nvGrpSpPr>
            <p:cNvPr id="274" name="Group 273"/>
            <p:cNvGrpSpPr/>
            <p:nvPr/>
          </p:nvGrpSpPr>
          <p:grpSpPr>
            <a:xfrm>
              <a:off x="5950286" y="3166563"/>
              <a:ext cx="737869" cy="737869"/>
              <a:chOff x="5886185" y="3908154"/>
              <a:chExt cx="934720" cy="934720"/>
            </a:xfrm>
          </p:grpSpPr>
          <p:sp>
            <p:nvSpPr>
              <p:cNvPr id="276" name="Oval 275"/>
              <p:cNvSpPr/>
              <p:nvPr/>
            </p:nvSpPr>
            <p:spPr>
              <a:xfrm>
                <a:off x="5886185" y="3908154"/>
                <a:ext cx="934720" cy="934720"/>
              </a:xfrm>
              <a:prstGeom prst="ellips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cxnSp>
            <p:nvCxnSpPr>
              <p:cNvPr id="277" name="Straight Connector 276"/>
              <p:cNvCxnSpPr>
                <a:stCxn id="276" idx="0"/>
                <a:endCxn id="276" idx="4"/>
              </p:cNvCxnSpPr>
              <p:nvPr/>
            </p:nvCxnSpPr>
            <p:spPr>
              <a:xfrm>
                <a:off x="6353545" y="3908154"/>
                <a:ext cx="0" cy="934720"/>
              </a:xfrm>
              <a:prstGeom prst="line">
                <a:avLst/>
              </a:prstGeom>
              <a:ln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>
                <a:stCxn id="276" idx="2"/>
                <a:endCxn id="276" idx="6"/>
              </p:cNvCxnSpPr>
              <p:nvPr/>
            </p:nvCxnSpPr>
            <p:spPr>
              <a:xfrm>
                <a:off x="5886185" y="4375514"/>
                <a:ext cx="934720" cy="0"/>
              </a:xfrm>
              <a:prstGeom prst="line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/>
              <p:nvPr/>
            </p:nvCxnSpPr>
            <p:spPr>
              <a:xfrm flipH="1">
                <a:off x="6193189" y="4154802"/>
                <a:ext cx="160357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>
                <a:off x="6525259" y="4586670"/>
                <a:ext cx="222271" cy="0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>
                <a:off x="6353544" y="4154802"/>
                <a:ext cx="160358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275" name="Straight Connector 274"/>
            <p:cNvCxnSpPr/>
            <p:nvPr/>
          </p:nvCxnSpPr>
          <p:spPr>
            <a:xfrm>
              <a:off x="5994473" y="3695700"/>
              <a:ext cx="198162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92" name="Rounded Rectangle 291"/>
          <p:cNvSpPr/>
          <p:nvPr/>
        </p:nvSpPr>
        <p:spPr>
          <a:xfrm>
            <a:off x="6890660" y="5169952"/>
            <a:ext cx="335279" cy="240620"/>
          </a:xfrm>
          <a:prstGeom prst="roundRect">
            <a:avLst/>
          </a:prstGeom>
          <a:solidFill>
            <a:srgbClr val="E4909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93" name="Rounded Rectangle 292"/>
          <p:cNvSpPr/>
          <p:nvPr/>
        </p:nvSpPr>
        <p:spPr>
          <a:xfrm>
            <a:off x="7799411" y="5169952"/>
            <a:ext cx="335279" cy="240620"/>
          </a:xfrm>
          <a:prstGeom prst="roundRect">
            <a:avLst/>
          </a:prstGeom>
          <a:solidFill>
            <a:srgbClr val="EECE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graphicFrame>
        <p:nvGraphicFramePr>
          <p:cNvPr id="24" name="Diagram 23"/>
          <p:cNvGraphicFramePr/>
          <p:nvPr>
            <p:extLst>
              <p:ext uri="{D42A27DB-BD31-4B8C-83A1-F6EECF244321}">
                <p14:modId xmlns:p14="http://schemas.microsoft.com/office/powerpoint/2010/main" val="1447556321"/>
              </p:ext>
            </p:extLst>
          </p:nvPr>
        </p:nvGraphicFramePr>
        <p:xfrm>
          <a:off x="8661991" y="2025376"/>
          <a:ext cx="2489200" cy="3613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94" name="Group 93"/>
          <p:cNvGrpSpPr/>
          <p:nvPr/>
        </p:nvGrpSpPr>
        <p:grpSpPr>
          <a:xfrm>
            <a:off x="6177714" y="3324344"/>
            <a:ext cx="511624" cy="511624"/>
            <a:chOff x="6913880" y="3061547"/>
            <a:chExt cx="934720" cy="934720"/>
          </a:xfrm>
        </p:grpSpPr>
        <p:sp>
          <p:nvSpPr>
            <p:cNvPr id="95" name="Oval 94"/>
            <p:cNvSpPr/>
            <p:nvPr/>
          </p:nvSpPr>
          <p:spPr>
            <a:xfrm>
              <a:off x="6913880" y="3061547"/>
              <a:ext cx="934720" cy="93472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96" name="Straight Connector 95"/>
            <p:cNvCxnSpPr>
              <a:stCxn id="95" idx="0"/>
              <a:endCxn id="95" idx="4"/>
            </p:cNvCxnSpPr>
            <p:nvPr/>
          </p:nvCxnSpPr>
          <p:spPr>
            <a:xfrm>
              <a:off x="7381240" y="3061547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95" idx="2"/>
              <a:endCxn id="95" idx="6"/>
            </p:cNvCxnSpPr>
            <p:nvPr/>
          </p:nvCxnSpPr>
          <p:spPr>
            <a:xfrm>
              <a:off x="6913880" y="3528907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Freeform 97"/>
            <p:cNvSpPr/>
            <p:nvPr/>
          </p:nvSpPr>
          <p:spPr>
            <a:xfrm>
              <a:off x="6913880" y="3275301"/>
              <a:ext cx="915670" cy="500614"/>
            </a:xfrm>
            <a:custGeom>
              <a:avLst/>
              <a:gdLst>
                <a:gd name="connsiteX0" fmla="*/ 0 w 2438400"/>
                <a:gd name="connsiteY0" fmla="*/ 569141 h 969691"/>
                <a:gd name="connsiteX1" fmla="*/ 553720 w 2438400"/>
                <a:gd name="connsiteY1" fmla="*/ 181 h 969691"/>
                <a:gd name="connsiteX2" fmla="*/ 1183640 w 2438400"/>
                <a:gd name="connsiteY2" fmla="*/ 619941 h 969691"/>
                <a:gd name="connsiteX3" fmla="*/ 1788160 w 2438400"/>
                <a:gd name="connsiteY3" fmla="*/ 965381 h 969691"/>
                <a:gd name="connsiteX4" fmla="*/ 2438400 w 2438400"/>
                <a:gd name="connsiteY4" fmla="*/ 391341 h 969691"/>
                <a:gd name="connsiteX0" fmla="*/ 0 w 2438400"/>
                <a:gd name="connsiteY0" fmla="*/ 569172 h 966272"/>
                <a:gd name="connsiteX1" fmla="*/ 553720 w 2438400"/>
                <a:gd name="connsiteY1" fmla="*/ 212 h 966272"/>
                <a:gd name="connsiteX2" fmla="*/ 1087120 w 2438400"/>
                <a:gd name="connsiteY2" fmla="*/ 508212 h 966272"/>
                <a:gd name="connsiteX3" fmla="*/ 1788160 w 2438400"/>
                <a:gd name="connsiteY3" fmla="*/ 965412 h 966272"/>
                <a:gd name="connsiteX4" fmla="*/ 2438400 w 2438400"/>
                <a:gd name="connsiteY4" fmla="*/ 391372 h 966272"/>
                <a:gd name="connsiteX0" fmla="*/ 0 w 2438400"/>
                <a:gd name="connsiteY0" fmla="*/ 569142 h 966110"/>
                <a:gd name="connsiteX1" fmla="*/ 553720 w 2438400"/>
                <a:gd name="connsiteY1" fmla="*/ 182 h 966110"/>
                <a:gd name="connsiteX2" fmla="*/ 1087120 w 2438400"/>
                <a:gd name="connsiteY2" fmla="*/ 508182 h 966110"/>
                <a:gd name="connsiteX3" fmla="*/ 1788160 w 2438400"/>
                <a:gd name="connsiteY3" fmla="*/ 965382 h 966110"/>
                <a:gd name="connsiteX4" fmla="*/ 2438400 w 2438400"/>
                <a:gd name="connsiteY4" fmla="*/ 391342 h 966110"/>
                <a:gd name="connsiteX0" fmla="*/ 0 w 2438400"/>
                <a:gd name="connsiteY0" fmla="*/ 604965 h 966373"/>
                <a:gd name="connsiteX1" fmla="*/ 553720 w 2438400"/>
                <a:gd name="connsiteY1" fmla="*/ 445 h 966373"/>
                <a:gd name="connsiteX2" fmla="*/ 1087120 w 2438400"/>
                <a:gd name="connsiteY2" fmla="*/ 508445 h 966373"/>
                <a:gd name="connsiteX3" fmla="*/ 1788160 w 2438400"/>
                <a:gd name="connsiteY3" fmla="*/ 965645 h 966373"/>
                <a:gd name="connsiteX4" fmla="*/ 2438400 w 2438400"/>
                <a:gd name="connsiteY4" fmla="*/ 391605 h 966373"/>
                <a:gd name="connsiteX0" fmla="*/ 0 w 2118360"/>
                <a:gd name="connsiteY0" fmla="*/ 604965 h 965694"/>
                <a:gd name="connsiteX1" fmla="*/ 553720 w 2118360"/>
                <a:gd name="connsiteY1" fmla="*/ 445 h 965694"/>
                <a:gd name="connsiteX2" fmla="*/ 1087120 w 2118360"/>
                <a:gd name="connsiteY2" fmla="*/ 508445 h 965694"/>
                <a:gd name="connsiteX3" fmla="*/ 1788160 w 2118360"/>
                <a:gd name="connsiteY3" fmla="*/ 965645 h 965694"/>
                <a:gd name="connsiteX4" fmla="*/ 2118360 w 2118360"/>
                <a:gd name="connsiteY4" fmla="*/ 528765 h 965694"/>
                <a:gd name="connsiteX0" fmla="*/ 0 w 2118360"/>
                <a:gd name="connsiteY0" fmla="*/ 605033 h 950526"/>
                <a:gd name="connsiteX1" fmla="*/ 553720 w 2118360"/>
                <a:gd name="connsiteY1" fmla="*/ 513 h 950526"/>
                <a:gd name="connsiteX2" fmla="*/ 1087120 w 2118360"/>
                <a:gd name="connsiteY2" fmla="*/ 508513 h 950526"/>
                <a:gd name="connsiteX3" fmla="*/ 1595120 w 2118360"/>
                <a:gd name="connsiteY3" fmla="*/ 950473 h 950526"/>
                <a:gd name="connsiteX4" fmla="*/ 2118360 w 2118360"/>
                <a:gd name="connsiteY4" fmla="*/ 528833 h 950526"/>
                <a:gd name="connsiteX0" fmla="*/ 0 w 2118360"/>
                <a:gd name="connsiteY0" fmla="*/ 498512 h 844005"/>
                <a:gd name="connsiteX1" fmla="*/ 558800 w 2118360"/>
                <a:gd name="connsiteY1" fmla="*/ 672 h 844005"/>
                <a:gd name="connsiteX2" fmla="*/ 1087120 w 2118360"/>
                <a:gd name="connsiteY2" fmla="*/ 401992 h 844005"/>
                <a:gd name="connsiteX3" fmla="*/ 1595120 w 2118360"/>
                <a:gd name="connsiteY3" fmla="*/ 843952 h 844005"/>
                <a:gd name="connsiteX4" fmla="*/ 2118360 w 2118360"/>
                <a:gd name="connsiteY4" fmla="*/ 422312 h 844005"/>
                <a:gd name="connsiteX0" fmla="*/ 0 w 2118360"/>
                <a:gd name="connsiteY0" fmla="*/ 498604 h 844097"/>
                <a:gd name="connsiteX1" fmla="*/ 558800 w 2118360"/>
                <a:gd name="connsiteY1" fmla="*/ 764 h 844097"/>
                <a:gd name="connsiteX2" fmla="*/ 1087120 w 2118360"/>
                <a:gd name="connsiteY2" fmla="*/ 402084 h 844097"/>
                <a:gd name="connsiteX3" fmla="*/ 1595120 w 2118360"/>
                <a:gd name="connsiteY3" fmla="*/ 844044 h 844097"/>
                <a:gd name="connsiteX4" fmla="*/ 2118360 w 2118360"/>
                <a:gd name="connsiteY4" fmla="*/ 422404 h 844097"/>
                <a:gd name="connsiteX0" fmla="*/ 0 w 2118360"/>
                <a:gd name="connsiteY0" fmla="*/ 498436 h 843889"/>
                <a:gd name="connsiteX1" fmla="*/ 558800 w 2118360"/>
                <a:gd name="connsiteY1" fmla="*/ 596 h 843889"/>
                <a:gd name="connsiteX2" fmla="*/ 1061720 w 2118360"/>
                <a:gd name="connsiteY2" fmla="*/ 412076 h 843889"/>
                <a:gd name="connsiteX3" fmla="*/ 1595120 w 2118360"/>
                <a:gd name="connsiteY3" fmla="*/ 843876 h 843889"/>
                <a:gd name="connsiteX4" fmla="*/ 2118360 w 2118360"/>
                <a:gd name="connsiteY4" fmla="*/ 422236 h 843889"/>
                <a:gd name="connsiteX0" fmla="*/ 0 w 2118360"/>
                <a:gd name="connsiteY0" fmla="*/ 498534 h 843987"/>
                <a:gd name="connsiteX1" fmla="*/ 558800 w 2118360"/>
                <a:gd name="connsiteY1" fmla="*/ 694 h 843987"/>
                <a:gd name="connsiteX2" fmla="*/ 1061720 w 2118360"/>
                <a:gd name="connsiteY2" fmla="*/ 412174 h 843987"/>
                <a:gd name="connsiteX3" fmla="*/ 1595120 w 2118360"/>
                <a:gd name="connsiteY3" fmla="*/ 843974 h 843987"/>
                <a:gd name="connsiteX4" fmla="*/ 2118360 w 2118360"/>
                <a:gd name="connsiteY4" fmla="*/ 422334 h 843987"/>
                <a:gd name="connsiteX0" fmla="*/ 0 w 2118360"/>
                <a:gd name="connsiteY0" fmla="*/ 428341 h 843323"/>
                <a:gd name="connsiteX1" fmla="*/ 558800 w 2118360"/>
                <a:gd name="connsiteY1" fmla="*/ 30 h 843323"/>
                <a:gd name="connsiteX2" fmla="*/ 1061720 w 2118360"/>
                <a:gd name="connsiteY2" fmla="*/ 411510 h 843323"/>
                <a:gd name="connsiteX3" fmla="*/ 1595120 w 2118360"/>
                <a:gd name="connsiteY3" fmla="*/ 843310 h 843323"/>
                <a:gd name="connsiteX4" fmla="*/ 2118360 w 2118360"/>
                <a:gd name="connsiteY4" fmla="*/ 421670 h 843323"/>
                <a:gd name="connsiteX0" fmla="*/ 0 w 2075187"/>
                <a:gd name="connsiteY0" fmla="*/ 428341 h 843313"/>
                <a:gd name="connsiteX1" fmla="*/ 558800 w 2075187"/>
                <a:gd name="connsiteY1" fmla="*/ 30 h 843313"/>
                <a:gd name="connsiteX2" fmla="*/ 1061720 w 2075187"/>
                <a:gd name="connsiteY2" fmla="*/ 411510 h 843313"/>
                <a:gd name="connsiteX3" fmla="*/ 1595120 w 2075187"/>
                <a:gd name="connsiteY3" fmla="*/ 843310 h 843313"/>
                <a:gd name="connsiteX4" fmla="*/ 2075187 w 2075187"/>
                <a:gd name="connsiteY4" fmla="*/ 416321 h 84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5187" h="843313">
                  <a:moveTo>
                    <a:pt x="0" y="428341"/>
                  </a:moveTo>
                  <a:cubicBezTo>
                    <a:pt x="178223" y="139627"/>
                    <a:pt x="381847" y="2835"/>
                    <a:pt x="558800" y="30"/>
                  </a:cubicBezTo>
                  <a:cubicBezTo>
                    <a:pt x="735753" y="-2775"/>
                    <a:pt x="884555" y="197303"/>
                    <a:pt x="1061720" y="411510"/>
                  </a:cubicBezTo>
                  <a:cubicBezTo>
                    <a:pt x="1238885" y="625717"/>
                    <a:pt x="1426209" y="842508"/>
                    <a:pt x="1595120" y="843310"/>
                  </a:cubicBezTo>
                  <a:cubicBezTo>
                    <a:pt x="1764031" y="844112"/>
                    <a:pt x="1854630" y="684291"/>
                    <a:pt x="2075187" y="416321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110412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graphicEl>
                                              <a:dgm id="{CD4CB52F-669D-43FA-AD4E-7E48ECC410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graphicEl>
                                              <a:dgm id="{CD4CB52F-669D-43FA-AD4E-7E48ECC410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graphicEl>
                                              <a:dgm id="{6088B05E-6CD1-4302-8F5D-8E879087B9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>
                                            <p:graphicEl>
                                              <a:dgm id="{6088B05E-6CD1-4302-8F5D-8E879087B9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graphicEl>
                                              <a:dgm id="{9DE55882-08C6-4195-BE08-A2FA9DD902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>
                                            <p:graphicEl>
                                              <a:dgm id="{9DE55882-08C6-4195-BE08-A2FA9DD902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599E9E02-FF6C-4681-B869-24C561A5F6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>
                                            <p:graphicEl>
                                              <a:dgm id="{599E9E02-FF6C-4681-B869-24C561A5F6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C346073D-350E-4A71-B93A-771EC4F8C4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>
                                            <p:graphicEl>
                                              <a:dgm id="{C346073D-350E-4A71-B93A-771EC4F8C4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98B8E55D-69F7-41A1-A73A-77E6CFF216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4">
                                            <p:graphicEl>
                                              <a:dgm id="{98B8E55D-69F7-41A1-A73A-77E6CFF216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6" dur="125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5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71737938-FB06-4D23-B196-BDC0B23F8B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4">
                                            <p:graphicEl>
                                              <a:dgm id="{71737938-FB06-4D23-B196-BDC0B23F8B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4" grpId="0" uiExpand="1">
        <p:bldSub>
          <a:bldDgm bld="one"/>
        </p:bldSub>
      </p:bldGraphic>
      <p:bldP spid="60" grpId="0" uiExpand="1" animBg="1"/>
      <p:bldP spid="292" grpId="0" uiExpand="1" animBg="1"/>
      <p:bldP spid="293" grpId="0" uiExpand="1" animBg="1"/>
      <p:bldGraphic spid="24" grpId="0" uiExpand="1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Diagram 17"/>
          <p:cNvGraphicFramePr/>
          <p:nvPr>
            <p:extLst>
              <p:ext uri="{D42A27DB-BD31-4B8C-83A1-F6EECF244321}">
                <p14:modId xmlns:p14="http://schemas.microsoft.com/office/powerpoint/2010/main" val="910527837"/>
              </p:ext>
            </p:extLst>
          </p:nvPr>
        </p:nvGraphicFramePr>
        <p:xfrm>
          <a:off x="465143" y="2900538"/>
          <a:ext cx="8654794" cy="296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0D0EC-EB01-43C2-8C39-DBDDFB6DCECE}" type="datetime1">
              <a:rPr lang="sv-SE" smtClean="0"/>
              <a:t>2017-08-31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5A1B-FEC8-40C1-9596-CE07BA6005EE}" type="slidenum">
              <a:rPr lang="sv-SE" smtClean="0"/>
              <a:t>21</a:t>
            </a:fld>
            <a:endParaRPr lang="sv-SE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smtClean="0"/>
              <a:t>What is an organism?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557773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EF81E492-7997-42F9-9298-F4D7435304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graphicEl>
                                              <a:dgm id="{EF81E492-7997-42F9-9298-F4D7435304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87BF435E-46B2-4DF7-A136-31BC91B25D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graphicEl>
                                              <a:dgm id="{87BF435E-46B2-4DF7-A136-31BC91B25D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3B6D4478-0CBE-4871-8EB6-3BCD547F2B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graphicEl>
                                              <a:dgm id="{3B6D4478-0CBE-4871-8EB6-3BCD547F2B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9FC8B59F-614E-4307-9424-5EF8ECDA27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graphicEl>
                                              <a:dgm id="{9FC8B59F-614E-4307-9424-5EF8ECDA27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3CE42EE6-1A13-4F74-8F03-6BD534BDF5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graphicEl>
                                              <a:dgm id="{3CE42EE6-1A13-4F74-8F03-6BD534BDF5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EC27DCC8-467E-461D-A367-33794EDB35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>
                                            <p:graphicEl>
                                              <a:dgm id="{EC27DCC8-467E-461D-A367-33794EDB35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61F0C048-708F-43E1-8228-69DA6721F8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>
                                            <p:graphicEl>
                                              <a:dgm id="{61F0C048-708F-43E1-8228-69DA6721F8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DB0914D5-DBC2-4C46-857C-7F7675F51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graphicEl>
                                              <a:dgm id="{DB0914D5-DBC2-4C46-857C-7F7675F515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DD89E7C3-4CC6-4397-8F48-D9FD2F85E2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>
                                            <p:graphicEl>
                                              <a:dgm id="{DD89E7C3-4CC6-4397-8F48-D9FD2F85E2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0D0EC-EB01-43C2-8C39-DBDDFB6DCECE}" type="datetime1">
              <a:rPr lang="sv-SE" smtClean="0"/>
              <a:t>2017-08-31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5A1B-FEC8-40C1-9596-CE07BA6005EE}" type="slidenum">
              <a:rPr lang="sv-SE" smtClean="0"/>
              <a:t>22</a:t>
            </a:fld>
            <a:endParaRPr lang="sv-SE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1717" y="3031067"/>
            <a:ext cx="5205314" cy="3115733"/>
          </a:xfrm>
        </p:spPr>
        <p:txBody>
          <a:bodyPr/>
          <a:lstStyle/>
          <a:p>
            <a:r>
              <a:rPr lang="sv-SE" dirty="0" smtClean="0"/>
              <a:t>Same </a:t>
            </a:r>
            <a:r>
              <a:rPr lang="sv-SE" dirty="0" err="1" smtClean="0"/>
              <a:t>structure</a:t>
            </a:r>
            <a:r>
              <a:rPr lang="sv-SE" dirty="0" smtClean="0"/>
              <a:t> as CPPN</a:t>
            </a:r>
            <a:endParaRPr lang="sv-SE" dirty="0" smtClean="0"/>
          </a:p>
          <a:p>
            <a:r>
              <a:rPr lang="sv-SE" dirty="0" smtClean="0"/>
              <a:t>Input from </a:t>
            </a:r>
            <a:r>
              <a:rPr lang="sv-SE" dirty="0" smtClean="0"/>
              <a:t>sensor cells and a bias </a:t>
            </a:r>
            <a:r>
              <a:rPr lang="sv-SE" dirty="0" err="1" smtClean="0"/>
              <a:t>node</a:t>
            </a:r>
            <a:endParaRPr lang="sv-SE" dirty="0" smtClean="0"/>
          </a:p>
          <a:p>
            <a:r>
              <a:rPr lang="sv-SE" dirty="0" smtClean="0"/>
              <a:t>Output to movement force vector</a:t>
            </a:r>
            <a:endParaRPr lang="sv-SE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611717" y="2006600"/>
            <a:ext cx="4885015" cy="922867"/>
          </a:xfrm>
        </p:spPr>
        <p:txBody>
          <a:bodyPr/>
          <a:lstStyle/>
          <a:p>
            <a:r>
              <a:rPr lang="sv-SE" dirty="0" smtClean="0"/>
              <a:t>Another </a:t>
            </a:r>
            <a:r>
              <a:rPr lang="sv-SE" dirty="0" err="1" smtClean="0"/>
              <a:t>network</a:t>
            </a:r>
            <a:r>
              <a:rPr lang="sv-SE" dirty="0" smtClean="0"/>
              <a:t> </a:t>
            </a:r>
            <a:r>
              <a:rPr lang="sv-SE" dirty="0" smtClean="0"/>
              <a:t>for each organism</a:t>
            </a:r>
            <a:endParaRPr lang="sv-S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 smtClean="0"/>
              <a:t>Nervous system</a:t>
            </a:r>
            <a:endParaRPr lang="sv-SE" dirty="0"/>
          </a:p>
        </p:txBody>
      </p:sp>
      <p:grpSp>
        <p:nvGrpSpPr>
          <p:cNvPr id="7" name="Group 6"/>
          <p:cNvGrpSpPr/>
          <p:nvPr/>
        </p:nvGrpSpPr>
        <p:grpSpPr>
          <a:xfrm>
            <a:off x="7232701" y="2139200"/>
            <a:ext cx="7102512" cy="3686907"/>
            <a:chOff x="8565416" y="2467723"/>
            <a:chExt cx="5287494" cy="2744733"/>
          </a:xfrm>
        </p:grpSpPr>
        <p:cxnSp>
          <p:nvCxnSpPr>
            <p:cNvPr id="11" name="Straight Connector 10"/>
            <p:cNvCxnSpPr/>
            <p:nvPr/>
          </p:nvCxnSpPr>
          <p:spPr>
            <a:xfrm flipH="1" flipV="1">
              <a:off x="8565416" y="3806837"/>
              <a:ext cx="1072666" cy="1161060"/>
            </a:xfrm>
            <a:prstGeom prst="line">
              <a:avLst/>
            </a:prstGeom>
            <a:ln w="3810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 flipV="1">
              <a:off x="8565416" y="3806837"/>
              <a:ext cx="147570" cy="1169490"/>
            </a:xfrm>
            <a:prstGeom prst="line">
              <a:avLst/>
            </a:prstGeom>
            <a:ln w="5397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8565416" y="2732582"/>
              <a:ext cx="655568" cy="1074255"/>
            </a:xfrm>
            <a:prstGeom prst="line">
              <a:avLst/>
            </a:prstGeom>
            <a:ln w="5397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10109646" y="2728719"/>
              <a:ext cx="421468" cy="2247607"/>
            </a:xfrm>
            <a:prstGeom prst="line">
              <a:avLst/>
            </a:prstGeom>
            <a:ln w="2857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9222322" y="2726400"/>
              <a:ext cx="407239" cy="2259123"/>
            </a:xfrm>
            <a:prstGeom prst="line">
              <a:avLst/>
            </a:prstGeom>
            <a:ln w="5397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9629559" y="2743190"/>
              <a:ext cx="479090" cy="2242333"/>
            </a:xfrm>
            <a:prstGeom prst="line">
              <a:avLst/>
            </a:prstGeom>
            <a:ln w="5397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9226377" y="2743190"/>
              <a:ext cx="1303740" cy="2259958"/>
            </a:xfrm>
            <a:prstGeom prst="line">
              <a:avLst/>
            </a:prstGeom>
            <a:ln w="5397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8716429" y="2738312"/>
              <a:ext cx="1392220" cy="2247211"/>
            </a:xfrm>
            <a:prstGeom prst="line">
              <a:avLst/>
            </a:prstGeom>
            <a:ln w="5397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8741711" y="2743190"/>
              <a:ext cx="476146" cy="2259959"/>
            </a:xfrm>
            <a:prstGeom prst="line">
              <a:avLst/>
            </a:prstGeom>
            <a:ln w="5397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 flipV="1">
              <a:off x="10108734" y="2749051"/>
              <a:ext cx="421468" cy="2247607"/>
            </a:xfrm>
            <a:prstGeom prst="line">
              <a:avLst/>
            </a:prstGeom>
            <a:ln w="5397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11905881" y="3556128"/>
              <a:ext cx="0" cy="511624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2573955" y="2467723"/>
              <a:ext cx="0" cy="511624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12082748" y="4700832"/>
              <a:ext cx="0" cy="511624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12970140" y="4700832"/>
              <a:ext cx="0" cy="511624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13852910" y="4693060"/>
              <a:ext cx="0" cy="511624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TextBox 104"/>
          <p:cNvSpPr txBox="1"/>
          <p:nvPr/>
        </p:nvSpPr>
        <p:spPr>
          <a:xfrm>
            <a:off x="7136284" y="5888576"/>
            <a:ext cx="642753" cy="32004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/>
            <a:r>
              <a:rPr lang="sv-S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f.x</a:t>
            </a:r>
            <a:endParaRPr lang="sv-SE" sz="2000" b="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8328287" y="5889982"/>
            <a:ext cx="642753" cy="32004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/>
            <a:r>
              <a:rPr lang="sv-S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f.y</a:t>
            </a:r>
            <a:endParaRPr lang="sv-SE" sz="2000" b="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9529900" y="5888576"/>
            <a:ext cx="642753" cy="32004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/>
            <a:r>
              <a:rPr lang="sv-S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f.z</a:t>
            </a:r>
            <a:endParaRPr lang="sv-SE" sz="2000" b="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10" name="Group 109"/>
          <p:cNvGrpSpPr/>
          <p:nvPr/>
        </p:nvGrpSpPr>
        <p:grpSpPr>
          <a:xfrm>
            <a:off x="7710903" y="1031299"/>
            <a:ext cx="836747" cy="836747"/>
            <a:chOff x="2783780" y="50636"/>
            <a:chExt cx="1113234" cy="1113234"/>
          </a:xfrm>
        </p:grpSpPr>
        <p:sp>
          <p:nvSpPr>
            <p:cNvPr id="111" name="Oval 110"/>
            <p:cNvSpPr/>
            <p:nvPr/>
          </p:nvSpPr>
          <p:spPr>
            <a:xfrm>
              <a:off x="2783780" y="50636"/>
              <a:ext cx="1113234" cy="1113234"/>
            </a:xfrm>
            <a:prstGeom prst="ellipse">
              <a:avLst/>
            </a:prstGeom>
            <a:solidFill>
              <a:srgbClr val="80B6D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2" name="Oval 4"/>
            <p:cNvSpPr/>
            <p:nvPr/>
          </p:nvSpPr>
          <p:spPr>
            <a:xfrm>
              <a:off x="2946809" y="213665"/>
              <a:ext cx="787176" cy="787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sv-SE" sz="1200" b="1" kern="1200" dirty="0" smtClean="0"/>
                <a:t>Sense</a:t>
              </a:r>
            </a:p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sv-SE" sz="1200" b="1" dirty="0"/>
                <a:t>1</a:t>
              </a:r>
              <a:endParaRPr lang="sv-SE" sz="1200" kern="1200" dirty="0"/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879882" y="1031299"/>
            <a:ext cx="836747" cy="836747"/>
            <a:chOff x="2783780" y="50636"/>
            <a:chExt cx="1113234" cy="1113234"/>
          </a:xfrm>
        </p:grpSpPr>
        <p:sp>
          <p:nvSpPr>
            <p:cNvPr id="114" name="Oval 113"/>
            <p:cNvSpPr/>
            <p:nvPr/>
          </p:nvSpPr>
          <p:spPr>
            <a:xfrm>
              <a:off x="2783780" y="50636"/>
              <a:ext cx="1113234" cy="1113234"/>
            </a:xfrm>
            <a:prstGeom prst="ellipse">
              <a:avLst/>
            </a:prstGeom>
            <a:solidFill>
              <a:srgbClr val="80B6D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5" name="Oval 4"/>
            <p:cNvSpPr/>
            <p:nvPr/>
          </p:nvSpPr>
          <p:spPr>
            <a:xfrm>
              <a:off x="2946809" y="213665"/>
              <a:ext cx="787176" cy="787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sv-SE" sz="1200" b="1" kern="1200" dirty="0" smtClean="0"/>
                <a:t>Sense</a:t>
              </a:r>
            </a:p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sv-SE" sz="1200" b="1" dirty="0" smtClean="0"/>
                <a:t>2</a:t>
              </a:r>
              <a:endParaRPr lang="sv-SE" sz="1200" kern="1200" dirty="0"/>
            </a:p>
          </p:txBody>
        </p:sp>
      </p:grpSp>
      <p:sp>
        <p:nvSpPr>
          <p:cNvPr id="116" name="Down Arrow 115"/>
          <p:cNvSpPr/>
          <p:nvPr/>
        </p:nvSpPr>
        <p:spPr>
          <a:xfrm>
            <a:off x="8040293" y="1906891"/>
            <a:ext cx="203200" cy="165316"/>
          </a:xfrm>
          <a:prstGeom prst="downArrow">
            <a:avLst/>
          </a:prstGeom>
          <a:solidFill>
            <a:schemeClr val="tx2">
              <a:lumMod val="65000"/>
              <a:lumOff val="35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Down Arrow 116"/>
          <p:cNvSpPr/>
          <p:nvPr/>
        </p:nvSpPr>
        <p:spPr>
          <a:xfrm>
            <a:off x="9196655" y="1906891"/>
            <a:ext cx="203200" cy="165316"/>
          </a:xfrm>
          <a:prstGeom prst="downArrow">
            <a:avLst/>
          </a:prstGeom>
          <a:solidFill>
            <a:schemeClr val="tx2">
              <a:lumMod val="65000"/>
              <a:lumOff val="35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/>
          <p:cNvGrpSpPr/>
          <p:nvPr/>
        </p:nvGrpSpPr>
        <p:grpSpPr>
          <a:xfrm>
            <a:off x="8943410" y="2135620"/>
            <a:ext cx="707171" cy="707171"/>
            <a:chOff x="6913880" y="3061547"/>
            <a:chExt cx="934720" cy="934720"/>
          </a:xfrm>
        </p:grpSpPr>
        <p:sp>
          <p:nvSpPr>
            <p:cNvPr id="129" name="Oval 128"/>
            <p:cNvSpPr/>
            <p:nvPr/>
          </p:nvSpPr>
          <p:spPr>
            <a:xfrm>
              <a:off x="6913880" y="3061547"/>
              <a:ext cx="934720" cy="934720"/>
            </a:xfrm>
            <a:prstGeom prst="ellips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30" name="Straight Connector 129"/>
            <p:cNvCxnSpPr>
              <a:stCxn id="129" idx="0"/>
              <a:endCxn id="129" idx="4"/>
            </p:cNvCxnSpPr>
            <p:nvPr/>
          </p:nvCxnSpPr>
          <p:spPr>
            <a:xfrm>
              <a:off x="7381240" y="3061547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29" idx="2"/>
              <a:endCxn id="129" idx="6"/>
            </p:cNvCxnSpPr>
            <p:nvPr/>
          </p:nvCxnSpPr>
          <p:spPr>
            <a:xfrm>
              <a:off x="6913880" y="3528907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Freeform 131"/>
            <p:cNvSpPr/>
            <p:nvPr/>
          </p:nvSpPr>
          <p:spPr>
            <a:xfrm>
              <a:off x="6913880" y="3275301"/>
              <a:ext cx="915670" cy="500614"/>
            </a:xfrm>
            <a:custGeom>
              <a:avLst/>
              <a:gdLst>
                <a:gd name="connsiteX0" fmla="*/ 0 w 2438400"/>
                <a:gd name="connsiteY0" fmla="*/ 569141 h 969691"/>
                <a:gd name="connsiteX1" fmla="*/ 553720 w 2438400"/>
                <a:gd name="connsiteY1" fmla="*/ 181 h 969691"/>
                <a:gd name="connsiteX2" fmla="*/ 1183640 w 2438400"/>
                <a:gd name="connsiteY2" fmla="*/ 619941 h 969691"/>
                <a:gd name="connsiteX3" fmla="*/ 1788160 w 2438400"/>
                <a:gd name="connsiteY3" fmla="*/ 965381 h 969691"/>
                <a:gd name="connsiteX4" fmla="*/ 2438400 w 2438400"/>
                <a:gd name="connsiteY4" fmla="*/ 391341 h 969691"/>
                <a:gd name="connsiteX0" fmla="*/ 0 w 2438400"/>
                <a:gd name="connsiteY0" fmla="*/ 569172 h 966272"/>
                <a:gd name="connsiteX1" fmla="*/ 553720 w 2438400"/>
                <a:gd name="connsiteY1" fmla="*/ 212 h 966272"/>
                <a:gd name="connsiteX2" fmla="*/ 1087120 w 2438400"/>
                <a:gd name="connsiteY2" fmla="*/ 508212 h 966272"/>
                <a:gd name="connsiteX3" fmla="*/ 1788160 w 2438400"/>
                <a:gd name="connsiteY3" fmla="*/ 965412 h 966272"/>
                <a:gd name="connsiteX4" fmla="*/ 2438400 w 2438400"/>
                <a:gd name="connsiteY4" fmla="*/ 391372 h 966272"/>
                <a:gd name="connsiteX0" fmla="*/ 0 w 2438400"/>
                <a:gd name="connsiteY0" fmla="*/ 569142 h 966110"/>
                <a:gd name="connsiteX1" fmla="*/ 553720 w 2438400"/>
                <a:gd name="connsiteY1" fmla="*/ 182 h 966110"/>
                <a:gd name="connsiteX2" fmla="*/ 1087120 w 2438400"/>
                <a:gd name="connsiteY2" fmla="*/ 508182 h 966110"/>
                <a:gd name="connsiteX3" fmla="*/ 1788160 w 2438400"/>
                <a:gd name="connsiteY3" fmla="*/ 965382 h 966110"/>
                <a:gd name="connsiteX4" fmla="*/ 2438400 w 2438400"/>
                <a:gd name="connsiteY4" fmla="*/ 391342 h 966110"/>
                <a:gd name="connsiteX0" fmla="*/ 0 w 2438400"/>
                <a:gd name="connsiteY0" fmla="*/ 604965 h 966373"/>
                <a:gd name="connsiteX1" fmla="*/ 553720 w 2438400"/>
                <a:gd name="connsiteY1" fmla="*/ 445 h 966373"/>
                <a:gd name="connsiteX2" fmla="*/ 1087120 w 2438400"/>
                <a:gd name="connsiteY2" fmla="*/ 508445 h 966373"/>
                <a:gd name="connsiteX3" fmla="*/ 1788160 w 2438400"/>
                <a:gd name="connsiteY3" fmla="*/ 965645 h 966373"/>
                <a:gd name="connsiteX4" fmla="*/ 2438400 w 2438400"/>
                <a:gd name="connsiteY4" fmla="*/ 391605 h 966373"/>
                <a:gd name="connsiteX0" fmla="*/ 0 w 2118360"/>
                <a:gd name="connsiteY0" fmla="*/ 604965 h 965694"/>
                <a:gd name="connsiteX1" fmla="*/ 553720 w 2118360"/>
                <a:gd name="connsiteY1" fmla="*/ 445 h 965694"/>
                <a:gd name="connsiteX2" fmla="*/ 1087120 w 2118360"/>
                <a:gd name="connsiteY2" fmla="*/ 508445 h 965694"/>
                <a:gd name="connsiteX3" fmla="*/ 1788160 w 2118360"/>
                <a:gd name="connsiteY3" fmla="*/ 965645 h 965694"/>
                <a:gd name="connsiteX4" fmla="*/ 2118360 w 2118360"/>
                <a:gd name="connsiteY4" fmla="*/ 528765 h 965694"/>
                <a:gd name="connsiteX0" fmla="*/ 0 w 2118360"/>
                <a:gd name="connsiteY0" fmla="*/ 605033 h 950526"/>
                <a:gd name="connsiteX1" fmla="*/ 553720 w 2118360"/>
                <a:gd name="connsiteY1" fmla="*/ 513 h 950526"/>
                <a:gd name="connsiteX2" fmla="*/ 1087120 w 2118360"/>
                <a:gd name="connsiteY2" fmla="*/ 508513 h 950526"/>
                <a:gd name="connsiteX3" fmla="*/ 1595120 w 2118360"/>
                <a:gd name="connsiteY3" fmla="*/ 950473 h 950526"/>
                <a:gd name="connsiteX4" fmla="*/ 2118360 w 2118360"/>
                <a:gd name="connsiteY4" fmla="*/ 528833 h 950526"/>
                <a:gd name="connsiteX0" fmla="*/ 0 w 2118360"/>
                <a:gd name="connsiteY0" fmla="*/ 498512 h 844005"/>
                <a:gd name="connsiteX1" fmla="*/ 558800 w 2118360"/>
                <a:gd name="connsiteY1" fmla="*/ 672 h 844005"/>
                <a:gd name="connsiteX2" fmla="*/ 1087120 w 2118360"/>
                <a:gd name="connsiteY2" fmla="*/ 401992 h 844005"/>
                <a:gd name="connsiteX3" fmla="*/ 1595120 w 2118360"/>
                <a:gd name="connsiteY3" fmla="*/ 843952 h 844005"/>
                <a:gd name="connsiteX4" fmla="*/ 2118360 w 2118360"/>
                <a:gd name="connsiteY4" fmla="*/ 422312 h 844005"/>
                <a:gd name="connsiteX0" fmla="*/ 0 w 2118360"/>
                <a:gd name="connsiteY0" fmla="*/ 498604 h 844097"/>
                <a:gd name="connsiteX1" fmla="*/ 558800 w 2118360"/>
                <a:gd name="connsiteY1" fmla="*/ 764 h 844097"/>
                <a:gd name="connsiteX2" fmla="*/ 1087120 w 2118360"/>
                <a:gd name="connsiteY2" fmla="*/ 402084 h 844097"/>
                <a:gd name="connsiteX3" fmla="*/ 1595120 w 2118360"/>
                <a:gd name="connsiteY3" fmla="*/ 844044 h 844097"/>
                <a:gd name="connsiteX4" fmla="*/ 2118360 w 2118360"/>
                <a:gd name="connsiteY4" fmla="*/ 422404 h 844097"/>
                <a:gd name="connsiteX0" fmla="*/ 0 w 2118360"/>
                <a:gd name="connsiteY0" fmla="*/ 498436 h 843889"/>
                <a:gd name="connsiteX1" fmla="*/ 558800 w 2118360"/>
                <a:gd name="connsiteY1" fmla="*/ 596 h 843889"/>
                <a:gd name="connsiteX2" fmla="*/ 1061720 w 2118360"/>
                <a:gd name="connsiteY2" fmla="*/ 412076 h 843889"/>
                <a:gd name="connsiteX3" fmla="*/ 1595120 w 2118360"/>
                <a:gd name="connsiteY3" fmla="*/ 843876 h 843889"/>
                <a:gd name="connsiteX4" fmla="*/ 2118360 w 2118360"/>
                <a:gd name="connsiteY4" fmla="*/ 422236 h 843889"/>
                <a:gd name="connsiteX0" fmla="*/ 0 w 2118360"/>
                <a:gd name="connsiteY0" fmla="*/ 498534 h 843987"/>
                <a:gd name="connsiteX1" fmla="*/ 558800 w 2118360"/>
                <a:gd name="connsiteY1" fmla="*/ 694 h 843987"/>
                <a:gd name="connsiteX2" fmla="*/ 1061720 w 2118360"/>
                <a:gd name="connsiteY2" fmla="*/ 412174 h 843987"/>
                <a:gd name="connsiteX3" fmla="*/ 1595120 w 2118360"/>
                <a:gd name="connsiteY3" fmla="*/ 843974 h 843987"/>
                <a:gd name="connsiteX4" fmla="*/ 2118360 w 2118360"/>
                <a:gd name="connsiteY4" fmla="*/ 422334 h 843987"/>
                <a:gd name="connsiteX0" fmla="*/ 0 w 2118360"/>
                <a:gd name="connsiteY0" fmla="*/ 428341 h 843323"/>
                <a:gd name="connsiteX1" fmla="*/ 558800 w 2118360"/>
                <a:gd name="connsiteY1" fmla="*/ 30 h 843323"/>
                <a:gd name="connsiteX2" fmla="*/ 1061720 w 2118360"/>
                <a:gd name="connsiteY2" fmla="*/ 411510 h 843323"/>
                <a:gd name="connsiteX3" fmla="*/ 1595120 w 2118360"/>
                <a:gd name="connsiteY3" fmla="*/ 843310 h 843323"/>
                <a:gd name="connsiteX4" fmla="*/ 2118360 w 2118360"/>
                <a:gd name="connsiteY4" fmla="*/ 421670 h 843323"/>
                <a:gd name="connsiteX0" fmla="*/ 0 w 2075187"/>
                <a:gd name="connsiteY0" fmla="*/ 428341 h 843313"/>
                <a:gd name="connsiteX1" fmla="*/ 558800 w 2075187"/>
                <a:gd name="connsiteY1" fmla="*/ 30 h 843313"/>
                <a:gd name="connsiteX2" fmla="*/ 1061720 w 2075187"/>
                <a:gd name="connsiteY2" fmla="*/ 411510 h 843313"/>
                <a:gd name="connsiteX3" fmla="*/ 1595120 w 2075187"/>
                <a:gd name="connsiteY3" fmla="*/ 843310 h 843313"/>
                <a:gd name="connsiteX4" fmla="*/ 2075187 w 2075187"/>
                <a:gd name="connsiteY4" fmla="*/ 416321 h 84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5187" h="843313">
                  <a:moveTo>
                    <a:pt x="0" y="428341"/>
                  </a:moveTo>
                  <a:cubicBezTo>
                    <a:pt x="178223" y="139627"/>
                    <a:pt x="381847" y="2835"/>
                    <a:pt x="558800" y="30"/>
                  </a:cubicBezTo>
                  <a:cubicBezTo>
                    <a:pt x="735753" y="-2775"/>
                    <a:pt x="884555" y="197303"/>
                    <a:pt x="1061720" y="411510"/>
                  </a:cubicBezTo>
                  <a:cubicBezTo>
                    <a:pt x="1238885" y="625717"/>
                    <a:pt x="1426209" y="842508"/>
                    <a:pt x="1595120" y="843310"/>
                  </a:cubicBezTo>
                  <a:cubicBezTo>
                    <a:pt x="1764031" y="844112"/>
                    <a:pt x="1854630" y="684291"/>
                    <a:pt x="2075187" y="416321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8331289" y="5184211"/>
            <a:ext cx="732042" cy="732045"/>
            <a:chOff x="9028430" y="3809786"/>
            <a:chExt cx="934722" cy="934723"/>
          </a:xfrm>
        </p:grpSpPr>
        <p:sp>
          <p:nvSpPr>
            <p:cNvPr id="134" name="Oval 133"/>
            <p:cNvSpPr/>
            <p:nvPr/>
          </p:nvSpPr>
          <p:spPr>
            <a:xfrm>
              <a:off x="9028432" y="3809786"/>
              <a:ext cx="934720" cy="934719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35" name="Straight Connector 134"/>
            <p:cNvCxnSpPr>
              <a:stCxn id="134" idx="0"/>
              <a:endCxn id="134" idx="4"/>
            </p:cNvCxnSpPr>
            <p:nvPr/>
          </p:nvCxnSpPr>
          <p:spPr>
            <a:xfrm>
              <a:off x="9495790" y="380978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34" idx="2"/>
              <a:endCxn id="134" idx="6"/>
            </p:cNvCxnSpPr>
            <p:nvPr/>
          </p:nvCxnSpPr>
          <p:spPr>
            <a:xfrm>
              <a:off x="9028430" y="427714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 flipH="1">
              <a:off x="9334500" y="41021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>
              <a:off x="9673167" y="41021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>
              <a:off x="9097434" y="4436533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40" name="Group 139"/>
          <p:cNvGrpSpPr/>
          <p:nvPr/>
        </p:nvGrpSpPr>
        <p:grpSpPr>
          <a:xfrm>
            <a:off x="9491907" y="5133577"/>
            <a:ext cx="732042" cy="732045"/>
            <a:chOff x="9028430" y="3809786"/>
            <a:chExt cx="934722" cy="934723"/>
          </a:xfrm>
        </p:grpSpPr>
        <p:sp>
          <p:nvSpPr>
            <p:cNvPr id="141" name="Oval 140"/>
            <p:cNvSpPr/>
            <p:nvPr/>
          </p:nvSpPr>
          <p:spPr>
            <a:xfrm>
              <a:off x="9028432" y="3809786"/>
              <a:ext cx="934720" cy="934719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42" name="Straight Connector 141"/>
            <p:cNvCxnSpPr>
              <a:stCxn id="141" idx="0"/>
              <a:endCxn id="141" idx="4"/>
            </p:cNvCxnSpPr>
            <p:nvPr/>
          </p:nvCxnSpPr>
          <p:spPr>
            <a:xfrm>
              <a:off x="9495790" y="380978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141" idx="2"/>
              <a:endCxn id="141" idx="6"/>
            </p:cNvCxnSpPr>
            <p:nvPr/>
          </p:nvCxnSpPr>
          <p:spPr>
            <a:xfrm>
              <a:off x="9028430" y="427714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 flipH="1">
              <a:off x="9334500" y="41021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9673167" y="41021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9097434" y="4436533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54" name="Group 153"/>
          <p:cNvGrpSpPr/>
          <p:nvPr/>
        </p:nvGrpSpPr>
        <p:grpSpPr>
          <a:xfrm>
            <a:off x="7781376" y="2135620"/>
            <a:ext cx="707171" cy="707171"/>
            <a:chOff x="5950286" y="3166563"/>
            <a:chExt cx="737869" cy="737869"/>
          </a:xfrm>
        </p:grpSpPr>
        <p:grpSp>
          <p:nvGrpSpPr>
            <p:cNvPr id="155" name="Group 154"/>
            <p:cNvGrpSpPr/>
            <p:nvPr/>
          </p:nvGrpSpPr>
          <p:grpSpPr>
            <a:xfrm>
              <a:off x="5950286" y="3166563"/>
              <a:ext cx="737869" cy="737869"/>
              <a:chOff x="5886185" y="3908154"/>
              <a:chExt cx="934720" cy="934720"/>
            </a:xfrm>
          </p:grpSpPr>
          <p:sp>
            <p:nvSpPr>
              <p:cNvPr id="157" name="Oval 156"/>
              <p:cNvSpPr/>
              <p:nvPr/>
            </p:nvSpPr>
            <p:spPr>
              <a:xfrm>
                <a:off x="5886185" y="3908154"/>
                <a:ext cx="934720" cy="934720"/>
              </a:xfrm>
              <a:prstGeom prst="ellips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cxnSp>
            <p:nvCxnSpPr>
              <p:cNvPr id="158" name="Straight Connector 157"/>
              <p:cNvCxnSpPr>
                <a:stCxn id="157" idx="0"/>
                <a:endCxn id="157" idx="4"/>
              </p:cNvCxnSpPr>
              <p:nvPr/>
            </p:nvCxnSpPr>
            <p:spPr>
              <a:xfrm>
                <a:off x="6353545" y="3908154"/>
                <a:ext cx="0" cy="934720"/>
              </a:xfrm>
              <a:prstGeom prst="line">
                <a:avLst/>
              </a:prstGeom>
              <a:ln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>
                <a:stCxn id="157" idx="2"/>
                <a:endCxn id="157" idx="6"/>
              </p:cNvCxnSpPr>
              <p:nvPr/>
            </p:nvCxnSpPr>
            <p:spPr>
              <a:xfrm>
                <a:off x="5886185" y="4375514"/>
                <a:ext cx="934720" cy="0"/>
              </a:xfrm>
              <a:prstGeom prst="line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 flipH="1">
                <a:off x="6193189" y="4154802"/>
                <a:ext cx="160357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>
                <a:off x="6525259" y="4586670"/>
                <a:ext cx="222271" cy="0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>
                <a:off x="6353544" y="4154802"/>
                <a:ext cx="160358" cy="423654"/>
              </a:xfrm>
              <a:prstGeom prst="line">
                <a:avLst/>
              </a:pr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56" name="Straight Connector 155"/>
            <p:cNvCxnSpPr/>
            <p:nvPr/>
          </p:nvCxnSpPr>
          <p:spPr>
            <a:xfrm>
              <a:off x="5994473" y="3695700"/>
              <a:ext cx="198162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3" name="Group 162"/>
          <p:cNvGrpSpPr/>
          <p:nvPr/>
        </p:nvGrpSpPr>
        <p:grpSpPr>
          <a:xfrm>
            <a:off x="7112269" y="5161806"/>
            <a:ext cx="732042" cy="732045"/>
            <a:chOff x="9028430" y="3809786"/>
            <a:chExt cx="934722" cy="934723"/>
          </a:xfrm>
        </p:grpSpPr>
        <p:sp>
          <p:nvSpPr>
            <p:cNvPr id="164" name="Oval 163"/>
            <p:cNvSpPr/>
            <p:nvPr/>
          </p:nvSpPr>
          <p:spPr>
            <a:xfrm>
              <a:off x="9028432" y="3809786"/>
              <a:ext cx="934720" cy="934719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65" name="Straight Connector 164"/>
            <p:cNvCxnSpPr>
              <a:stCxn id="164" idx="0"/>
              <a:endCxn id="164" idx="4"/>
            </p:cNvCxnSpPr>
            <p:nvPr/>
          </p:nvCxnSpPr>
          <p:spPr>
            <a:xfrm>
              <a:off x="9495790" y="380978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64" idx="2"/>
              <a:endCxn id="164" idx="6"/>
            </p:cNvCxnSpPr>
            <p:nvPr/>
          </p:nvCxnSpPr>
          <p:spPr>
            <a:xfrm>
              <a:off x="9028430" y="427714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 flipH="1">
              <a:off x="9334500" y="41021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9673167" y="41021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9097434" y="4436533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70" name="Group 169"/>
          <p:cNvGrpSpPr/>
          <p:nvPr/>
        </p:nvGrpSpPr>
        <p:grpSpPr>
          <a:xfrm>
            <a:off x="6870332" y="3555452"/>
            <a:ext cx="707171" cy="707171"/>
            <a:chOff x="6913880" y="3061547"/>
            <a:chExt cx="934720" cy="934720"/>
          </a:xfrm>
        </p:grpSpPr>
        <p:sp>
          <p:nvSpPr>
            <p:cNvPr id="171" name="Oval 170"/>
            <p:cNvSpPr/>
            <p:nvPr/>
          </p:nvSpPr>
          <p:spPr>
            <a:xfrm>
              <a:off x="6913880" y="3061547"/>
              <a:ext cx="934720" cy="93472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72" name="Straight Connector 171"/>
            <p:cNvCxnSpPr>
              <a:stCxn id="171" idx="0"/>
              <a:endCxn id="171" idx="4"/>
            </p:cNvCxnSpPr>
            <p:nvPr/>
          </p:nvCxnSpPr>
          <p:spPr>
            <a:xfrm>
              <a:off x="7381240" y="3061547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71" idx="2"/>
              <a:endCxn id="171" idx="6"/>
            </p:cNvCxnSpPr>
            <p:nvPr/>
          </p:nvCxnSpPr>
          <p:spPr>
            <a:xfrm>
              <a:off x="6913880" y="3528907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Freeform 173"/>
            <p:cNvSpPr/>
            <p:nvPr/>
          </p:nvSpPr>
          <p:spPr>
            <a:xfrm>
              <a:off x="6913880" y="3275301"/>
              <a:ext cx="915670" cy="500614"/>
            </a:xfrm>
            <a:custGeom>
              <a:avLst/>
              <a:gdLst>
                <a:gd name="connsiteX0" fmla="*/ 0 w 2438400"/>
                <a:gd name="connsiteY0" fmla="*/ 569141 h 969691"/>
                <a:gd name="connsiteX1" fmla="*/ 553720 w 2438400"/>
                <a:gd name="connsiteY1" fmla="*/ 181 h 969691"/>
                <a:gd name="connsiteX2" fmla="*/ 1183640 w 2438400"/>
                <a:gd name="connsiteY2" fmla="*/ 619941 h 969691"/>
                <a:gd name="connsiteX3" fmla="*/ 1788160 w 2438400"/>
                <a:gd name="connsiteY3" fmla="*/ 965381 h 969691"/>
                <a:gd name="connsiteX4" fmla="*/ 2438400 w 2438400"/>
                <a:gd name="connsiteY4" fmla="*/ 391341 h 969691"/>
                <a:gd name="connsiteX0" fmla="*/ 0 w 2438400"/>
                <a:gd name="connsiteY0" fmla="*/ 569172 h 966272"/>
                <a:gd name="connsiteX1" fmla="*/ 553720 w 2438400"/>
                <a:gd name="connsiteY1" fmla="*/ 212 h 966272"/>
                <a:gd name="connsiteX2" fmla="*/ 1087120 w 2438400"/>
                <a:gd name="connsiteY2" fmla="*/ 508212 h 966272"/>
                <a:gd name="connsiteX3" fmla="*/ 1788160 w 2438400"/>
                <a:gd name="connsiteY3" fmla="*/ 965412 h 966272"/>
                <a:gd name="connsiteX4" fmla="*/ 2438400 w 2438400"/>
                <a:gd name="connsiteY4" fmla="*/ 391372 h 966272"/>
                <a:gd name="connsiteX0" fmla="*/ 0 w 2438400"/>
                <a:gd name="connsiteY0" fmla="*/ 569142 h 966110"/>
                <a:gd name="connsiteX1" fmla="*/ 553720 w 2438400"/>
                <a:gd name="connsiteY1" fmla="*/ 182 h 966110"/>
                <a:gd name="connsiteX2" fmla="*/ 1087120 w 2438400"/>
                <a:gd name="connsiteY2" fmla="*/ 508182 h 966110"/>
                <a:gd name="connsiteX3" fmla="*/ 1788160 w 2438400"/>
                <a:gd name="connsiteY3" fmla="*/ 965382 h 966110"/>
                <a:gd name="connsiteX4" fmla="*/ 2438400 w 2438400"/>
                <a:gd name="connsiteY4" fmla="*/ 391342 h 966110"/>
                <a:gd name="connsiteX0" fmla="*/ 0 w 2438400"/>
                <a:gd name="connsiteY0" fmla="*/ 604965 h 966373"/>
                <a:gd name="connsiteX1" fmla="*/ 553720 w 2438400"/>
                <a:gd name="connsiteY1" fmla="*/ 445 h 966373"/>
                <a:gd name="connsiteX2" fmla="*/ 1087120 w 2438400"/>
                <a:gd name="connsiteY2" fmla="*/ 508445 h 966373"/>
                <a:gd name="connsiteX3" fmla="*/ 1788160 w 2438400"/>
                <a:gd name="connsiteY3" fmla="*/ 965645 h 966373"/>
                <a:gd name="connsiteX4" fmla="*/ 2438400 w 2438400"/>
                <a:gd name="connsiteY4" fmla="*/ 391605 h 966373"/>
                <a:gd name="connsiteX0" fmla="*/ 0 w 2118360"/>
                <a:gd name="connsiteY0" fmla="*/ 604965 h 965694"/>
                <a:gd name="connsiteX1" fmla="*/ 553720 w 2118360"/>
                <a:gd name="connsiteY1" fmla="*/ 445 h 965694"/>
                <a:gd name="connsiteX2" fmla="*/ 1087120 w 2118360"/>
                <a:gd name="connsiteY2" fmla="*/ 508445 h 965694"/>
                <a:gd name="connsiteX3" fmla="*/ 1788160 w 2118360"/>
                <a:gd name="connsiteY3" fmla="*/ 965645 h 965694"/>
                <a:gd name="connsiteX4" fmla="*/ 2118360 w 2118360"/>
                <a:gd name="connsiteY4" fmla="*/ 528765 h 965694"/>
                <a:gd name="connsiteX0" fmla="*/ 0 w 2118360"/>
                <a:gd name="connsiteY0" fmla="*/ 605033 h 950526"/>
                <a:gd name="connsiteX1" fmla="*/ 553720 w 2118360"/>
                <a:gd name="connsiteY1" fmla="*/ 513 h 950526"/>
                <a:gd name="connsiteX2" fmla="*/ 1087120 w 2118360"/>
                <a:gd name="connsiteY2" fmla="*/ 508513 h 950526"/>
                <a:gd name="connsiteX3" fmla="*/ 1595120 w 2118360"/>
                <a:gd name="connsiteY3" fmla="*/ 950473 h 950526"/>
                <a:gd name="connsiteX4" fmla="*/ 2118360 w 2118360"/>
                <a:gd name="connsiteY4" fmla="*/ 528833 h 950526"/>
                <a:gd name="connsiteX0" fmla="*/ 0 w 2118360"/>
                <a:gd name="connsiteY0" fmla="*/ 498512 h 844005"/>
                <a:gd name="connsiteX1" fmla="*/ 558800 w 2118360"/>
                <a:gd name="connsiteY1" fmla="*/ 672 h 844005"/>
                <a:gd name="connsiteX2" fmla="*/ 1087120 w 2118360"/>
                <a:gd name="connsiteY2" fmla="*/ 401992 h 844005"/>
                <a:gd name="connsiteX3" fmla="*/ 1595120 w 2118360"/>
                <a:gd name="connsiteY3" fmla="*/ 843952 h 844005"/>
                <a:gd name="connsiteX4" fmla="*/ 2118360 w 2118360"/>
                <a:gd name="connsiteY4" fmla="*/ 422312 h 844005"/>
                <a:gd name="connsiteX0" fmla="*/ 0 w 2118360"/>
                <a:gd name="connsiteY0" fmla="*/ 498604 h 844097"/>
                <a:gd name="connsiteX1" fmla="*/ 558800 w 2118360"/>
                <a:gd name="connsiteY1" fmla="*/ 764 h 844097"/>
                <a:gd name="connsiteX2" fmla="*/ 1087120 w 2118360"/>
                <a:gd name="connsiteY2" fmla="*/ 402084 h 844097"/>
                <a:gd name="connsiteX3" fmla="*/ 1595120 w 2118360"/>
                <a:gd name="connsiteY3" fmla="*/ 844044 h 844097"/>
                <a:gd name="connsiteX4" fmla="*/ 2118360 w 2118360"/>
                <a:gd name="connsiteY4" fmla="*/ 422404 h 844097"/>
                <a:gd name="connsiteX0" fmla="*/ 0 w 2118360"/>
                <a:gd name="connsiteY0" fmla="*/ 498436 h 843889"/>
                <a:gd name="connsiteX1" fmla="*/ 558800 w 2118360"/>
                <a:gd name="connsiteY1" fmla="*/ 596 h 843889"/>
                <a:gd name="connsiteX2" fmla="*/ 1061720 w 2118360"/>
                <a:gd name="connsiteY2" fmla="*/ 412076 h 843889"/>
                <a:gd name="connsiteX3" fmla="*/ 1595120 w 2118360"/>
                <a:gd name="connsiteY3" fmla="*/ 843876 h 843889"/>
                <a:gd name="connsiteX4" fmla="*/ 2118360 w 2118360"/>
                <a:gd name="connsiteY4" fmla="*/ 422236 h 843889"/>
                <a:gd name="connsiteX0" fmla="*/ 0 w 2118360"/>
                <a:gd name="connsiteY0" fmla="*/ 498534 h 843987"/>
                <a:gd name="connsiteX1" fmla="*/ 558800 w 2118360"/>
                <a:gd name="connsiteY1" fmla="*/ 694 h 843987"/>
                <a:gd name="connsiteX2" fmla="*/ 1061720 w 2118360"/>
                <a:gd name="connsiteY2" fmla="*/ 412174 h 843987"/>
                <a:gd name="connsiteX3" fmla="*/ 1595120 w 2118360"/>
                <a:gd name="connsiteY3" fmla="*/ 843974 h 843987"/>
                <a:gd name="connsiteX4" fmla="*/ 2118360 w 2118360"/>
                <a:gd name="connsiteY4" fmla="*/ 422334 h 843987"/>
                <a:gd name="connsiteX0" fmla="*/ 0 w 2118360"/>
                <a:gd name="connsiteY0" fmla="*/ 428341 h 843323"/>
                <a:gd name="connsiteX1" fmla="*/ 558800 w 2118360"/>
                <a:gd name="connsiteY1" fmla="*/ 30 h 843323"/>
                <a:gd name="connsiteX2" fmla="*/ 1061720 w 2118360"/>
                <a:gd name="connsiteY2" fmla="*/ 411510 h 843323"/>
                <a:gd name="connsiteX3" fmla="*/ 1595120 w 2118360"/>
                <a:gd name="connsiteY3" fmla="*/ 843310 h 843323"/>
                <a:gd name="connsiteX4" fmla="*/ 2118360 w 2118360"/>
                <a:gd name="connsiteY4" fmla="*/ 421670 h 843323"/>
                <a:gd name="connsiteX0" fmla="*/ 0 w 2075187"/>
                <a:gd name="connsiteY0" fmla="*/ 428341 h 843313"/>
                <a:gd name="connsiteX1" fmla="*/ 558800 w 2075187"/>
                <a:gd name="connsiteY1" fmla="*/ 30 h 843313"/>
                <a:gd name="connsiteX2" fmla="*/ 1061720 w 2075187"/>
                <a:gd name="connsiteY2" fmla="*/ 411510 h 843313"/>
                <a:gd name="connsiteX3" fmla="*/ 1595120 w 2075187"/>
                <a:gd name="connsiteY3" fmla="*/ 843310 h 843313"/>
                <a:gd name="connsiteX4" fmla="*/ 2075187 w 2075187"/>
                <a:gd name="connsiteY4" fmla="*/ 416321 h 84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5187" h="843313">
                  <a:moveTo>
                    <a:pt x="0" y="428341"/>
                  </a:moveTo>
                  <a:cubicBezTo>
                    <a:pt x="178223" y="139627"/>
                    <a:pt x="381847" y="2835"/>
                    <a:pt x="558800" y="30"/>
                  </a:cubicBezTo>
                  <a:cubicBezTo>
                    <a:pt x="735753" y="-2775"/>
                    <a:pt x="884555" y="197303"/>
                    <a:pt x="1061720" y="411510"/>
                  </a:cubicBezTo>
                  <a:cubicBezTo>
                    <a:pt x="1238885" y="625717"/>
                    <a:pt x="1426209" y="842508"/>
                    <a:pt x="1595120" y="843310"/>
                  </a:cubicBezTo>
                  <a:cubicBezTo>
                    <a:pt x="1764031" y="844112"/>
                    <a:pt x="1854630" y="684291"/>
                    <a:pt x="2075187" y="416321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cxnSp>
        <p:nvCxnSpPr>
          <p:cNvPr id="182" name="Straight Connector 181"/>
          <p:cNvCxnSpPr/>
          <p:nvPr/>
        </p:nvCxnSpPr>
        <p:spPr>
          <a:xfrm flipV="1">
            <a:off x="9847556" y="2501231"/>
            <a:ext cx="643545" cy="3012050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5" name="Group 174"/>
          <p:cNvGrpSpPr/>
          <p:nvPr/>
        </p:nvGrpSpPr>
        <p:grpSpPr>
          <a:xfrm>
            <a:off x="10105445" y="2123183"/>
            <a:ext cx="732042" cy="732045"/>
            <a:chOff x="9028430" y="3809786"/>
            <a:chExt cx="934722" cy="934723"/>
          </a:xfrm>
        </p:grpSpPr>
        <p:sp>
          <p:nvSpPr>
            <p:cNvPr id="176" name="Oval 175"/>
            <p:cNvSpPr/>
            <p:nvPr/>
          </p:nvSpPr>
          <p:spPr>
            <a:xfrm>
              <a:off x="9028432" y="3809786"/>
              <a:ext cx="934720" cy="934719"/>
            </a:xfrm>
            <a:prstGeom prst="ellips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77" name="Straight Connector 176"/>
            <p:cNvCxnSpPr>
              <a:stCxn id="176" idx="0"/>
              <a:endCxn id="176" idx="4"/>
            </p:cNvCxnSpPr>
            <p:nvPr/>
          </p:nvCxnSpPr>
          <p:spPr>
            <a:xfrm>
              <a:off x="9495790" y="3809789"/>
              <a:ext cx="0" cy="934720"/>
            </a:xfrm>
            <a:prstGeom prst="line">
              <a:avLst/>
            </a:prstGeom>
            <a:ln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176" idx="2"/>
              <a:endCxn id="176" idx="6"/>
            </p:cNvCxnSpPr>
            <p:nvPr/>
          </p:nvCxnSpPr>
          <p:spPr>
            <a:xfrm>
              <a:off x="9028430" y="4277149"/>
              <a:ext cx="934720" cy="0"/>
            </a:xfrm>
            <a:prstGeom prst="line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 flipH="1">
              <a:off x="9334500" y="4102100"/>
              <a:ext cx="338667" cy="334433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>
              <a:off x="9673167" y="4102100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>
              <a:off x="9097434" y="4436533"/>
              <a:ext cx="237066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83" name="Group 182"/>
          <p:cNvGrpSpPr/>
          <p:nvPr/>
        </p:nvGrpSpPr>
        <p:grpSpPr>
          <a:xfrm>
            <a:off x="10073681" y="1031299"/>
            <a:ext cx="836747" cy="836747"/>
            <a:chOff x="2783780" y="50636"/>
            <a:chExt cx="1113234" cy="1113234"/>
          </a:xfrm>
          <a:solidFill>
            <a:srgbClr val="808BDA"/>
          </a:solidFill>
        </p:grpSpPr>
        <p:sp>
          <p:nvSpPr>
            <p:cNvPr id="184" name="Oval 183"/>
            <p:cNvSpPr/>
            <p:nvPr/>
          </p:nvSpPr>
          <p:spPr>
            <a:xfrm>
              <a:off x="2783780" y="50636"/>
              <a:ext cx="1113234" cy="1113234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5" name="Oval 4"/>
            <p:cNvSpPr/>
            <p:nvPr/>
          </p:nvSpPr>
          <p:spPr>
            <a:xfrm>
              <a:off x="2983697" y="255564"/>
              <a:ext cx="761136" cy="74527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sv-SE" sz="1200" b="1" kern="1200" dirty="0" smtClean="0"/>
                <a:t>Bias</a:t>
              </a:r>
              <a:endParaRPr lang="sv-SE" sz="1200" b="1" kern="1200" dirty="0" smtClean="0"/>
            </a:p>
          </p:txBody>
        </p:sp>
      </p:grpSp>
      <p:sp>
        <p:nvSpPr>
          <p:cNvPr id="186" name="Down Arrow 185"/>
          <p:cNvSpPr/>
          <p:nvPr/>
        </p:nvSpPr>
        <p:spPr>
          <a:xfrm>
            <a:off x="10390454" y="1906891"/>
            <a:ext cx="203200" cy="165316"/>
          </a:xfrm>
          <a:prstGeom prst="downArrow">
            <a:avLst/>
          </a:prstGeom>
          <a:solidFill>
            <a:schemeClr val="tx2">
              <a:lumMod val="65000"/>
              <a:lumOff val="35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59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6" grpId="0"/>
      <p:bldP spid="10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Results</a:t>
            </a:r>
            <a:endParaRPr lang="sv-SE" dirty="0"/>
          </a:p>
        </p:txBody>
      </p:sp>
      <p:sp>
        <p:nvSpPr>
          <p:cNvPr id="7" name="Text Placeholder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1491E-85A9-A94D-B0E9-7043E147B49A}" type="datetime1">
              <a:rPr lang="en-US" smtClean="0"/>
              <a:t>8/31/2017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05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C3D7-77A6-874E-83A9-BAEA88BCCA67}" type="datetime1">
              <a:rPr lang="en-US" smtClean="0"/>
              <a:t>8/31/2017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Chalmers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24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52" y="1760271"/>
            <a:ext cx="3436620" cy="344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2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Introduction</a:t>
            </a:r>
            <a:endParaRPr lang="sv-SE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 smtClean="0"/>
              <a:t>Background, purpose and limitations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3407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F5593-BA9A-482A-987A-3EE727ACCEA2}" type="datetime1">
              <a:rPr lang="sv-SE" smtClean="0"/>
              <a:t>2017-08-31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5A1B-FEC8-40C1-9596-CE07BA6005EE}" type="slidenum">
              <a:rPr lang="sv-SE" smtClean="0"/>
              <a:t>4</a:t>
            </a:fld>
            <a:endParaRPr lang="sv-SE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75152784"/>
              </p:ext>
            </p:extLst>
          </p:nvPr>
        </p:nvGraphicFramePr>
        <p:xfrm>
          <a:off x="611717" y="3031067"/>
          <a:ext cx="10970683" cy="3115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“Life is the condition that separate living things from dead things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 err="1" smtClean="0"/>
              <a:t>What</a:t>
            </a:r>
            <a:r>
              <a:rPr lang="sv-SE" dirty="0" smtClean="0"/>
              <a:t> is </a:t>
            </a:r>
            <a:r>
              <a:rPr lang="sv-SE" dirty="0" err="1" smtClean="0"/>
              <a:t>life</a:t>
            </a:r>
            <a:r>
              <a:rPr lang="sv-SE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95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45AF-F54C-4519-9285-53C8C893205E}" type="datetime1">
              <a:rPr lang="sv-SE" smtClean="0"/>
              <a:t>2017-08-31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5A1B-FEC8-40C1-9596-CE07BA6005EE}" type="slidenum">
              <a:rPr lang="sv-SE" smtClean="0"/>
              <a:t>5</a:t>
            </a:fld>
            <a:endParaRPr lang="sv-SE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070919461"/>
              </p:ext>
            </p:extLst>
          </p:nvPr>
        </p:nvGraphicFramePr>
        <p:xfrm>
          <a:off x="611717" y="3031067"/>
          <a:ext cx="10970683" cy="3115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sv-SE" dirty="0" smtClean="0"/>
              <a:t>A </a:t>
            </a:r>
            <a:r>
              <a:rPr lang="sv-SE" dirty="0" err="1" smtClean="0"/>
              <a:t>categorization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 err="1" smtClean="0"/>
              <a:t>Artificial</a:t>
            </a:r>
            <a:r>
              <a:rPr lang="sv-SE" dirty="0" smtClean="0"/>
              <a:t> </a:t>
            </a:r>
            <a:r>
              <a:rPr lang="sv-SE" dirty="0" err="1" smtClean="0"/>
              <a:t>life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593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BC0C3C1-F23B-4C7D-8016-1EC57765BB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dgm id="{2BC0C3C1-F23B-4C7D-8016-1EC57765BB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B5165D2-7423-4A30-8B6E-E1DE3FAAF7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graphicEl>
                                              <a:dgm id="{0B5165D2-7423-4A30-8B6E-E1DE3FAAF7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E2963C9-9702-4A18-B439-AEE4912FC8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graphicEl>
                                              <a:dgm id="{6E2963C9-9702-4A18-B439-AEE4912FC8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7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2000" fill="hold"/>
                                        <p:tgtEl>
                                          <p:spTgt spid="10">
                                            <p:graphicEl>
                                              <a:dgm id="{6E2963C9-9702-4A18-B439-AEE4912FC8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2" dur="2000" fill="hold"/>
                                        <p:tgtEl>
                                          <p:spTgt spid="10">
                                            <p:graphicEl>
                                              <a:dgm id="{6E2963C9-9702-4A18-B439-AEE4912FC8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Dgm bld="one"/>
        </p:bldSub>
      </p:bldGraphic>
      <p:bldGraphic spid="10" grpId="1" uiExpand="1">
        <p:bldSub>
          <a:bldDgm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0" y="2498387"/>
            <a:ext cx="3101975" cy="2233422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1491E-85A9-A94D-B0E9-7043E147B49A}" type="datetime1">
              <a:rPr lang="en-US" smtClean="0"/>
              <a:t>8/31/2017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Evolved ecosystems: A simulation of an emerging complex adaptive system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6</a:t>
            </a:fld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166125533"/>
              </p:ext>
            </p:extLst>
          </p:nvPr>
        </p:nvGraphicFramePr>
        <p:xfrm>
          <a:off x="611717" y="2497667"/>
          <a:ext cx="10970683" cy="3115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49867" y="2294467"/>
            <a:ext cx="3496733" cy="31115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r>
              <a:rPr lang="en-US" sz="900" dirty="0">
                <a:hlinkClick r:id="rId8"/>
              </a:rPr>
              <a:t>https://</a:t>
            </a:r>
            <a:r>
              <a:rPr lang="en-US" sz="900" dirty="0" smtClean="0">
                <a:hlinkClick r:id="rId8"/>
              </a:rPr>
              <a:t>commons.wikimedia.org/wiki/File:Gospers_glider_gun.gif</a:t>
            </a:r>
            <a:endParaRPr lang="en-US" sz="9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447117" y="2294467"/>
            <a:ext cx="3496733" cy="31115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r>
              <a:rPr lang="en-US" sz="900" dirty="0">
                <a:hlinkClick r:id="rId9"/>
              </a:rPr>
              <a:t>https://</a:t>
            </a:r>
            <a:r>
              <a:rPr lang="en-US" sz="900" dirty="0" smtClean="0">
                <a:hlinkClick r:id="rId9"/>
              </a:rPr>
              <a:t>en.wikipedia.org/wiki/File:Polyworld.gif</a:t>
            </a:r>
            <a:endParaRPr lang="en-US" sz="900" dirty="0"/>
          </a:p>
        </p:txBody>
      </p:sp>
      <p:sp>
        <p:nvSpPr>
          <p:cNvPr id="11" name="TextBox 10"/>
          <p:cNvSpPr txBox="1"/>
          <p:nvPr/>
        </p:nvSpPr>
        <p:spPr>
          <a:xfrm>
            <a:off x="7893050" y="2294467"/>
            <a:ext cx="3638550" cy="31115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r>
              <a:rPr lang="en-US" sz="900" dirty="0">
                <a:hlinkClick r:id="rId10"/>
              </a:rPr>
              <a:t>https://</a:t>
            </a:r>
            <a:r>
              <a:rPr lang="en-US" sz="900" dirty="0" smtClean="0">
                <a:hlinkClick r:id="rId10"/>
              </a:rPr>
              <a:t>commons.wikimedia.org/wiki/File:Avida_2.6_screenshot.png</a:t>
            </a:r>
            <a:endParaRPr lang="en-US" sz="900" dirty="0" smtClean="0"/>
          </a:p>
        </p:txBody>
      </p:sp>
    </p:spTree>
    <p:extLst>
      <p:ext uri="{BB962C8B-B14F-4D97-AF65-F5344CB8AC3E}">
        <p14:creationId xmlns:p14="http://schemas.microsoft.com/office/powerpoint/2010/main" val="346806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3425F-82C0-480B-AEAC-A5FD3E8D48DD}" type="datetime1">
              <a:rPr lang="sv-SE" smtClean="0"/>
              <a:t>2017-08-31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5A1B-FEC8-40C1-9596-CE07BA6005EE}" type="slidenum">
              <a:rPr lang="sv-SE" smtClean="0"/>
              <a:t>7</a:t>
            </a:fld>
            <a:endParaRPr lang="sv-SE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sv-SE" dirty="0" smtClean="0"/>
              <a:t>Background</a:t>
            </a:r>
            <a:endParaRPr lang="sv-SE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 smtClean="0"/>
              <a:t>This project will be on the level of basic research in principles of the following:</a:t>
            </a:r>
            <a:endParaRPr lang="sv-SE" dirty="0"/>
          </a:p>
        </p:txBody>
      </p:sp>
      <p:graphicFrame>
        <p:nvGraphicFramePr>
          <p:cNvPr id="13" name="Diagram 12"/>
          <p:cNvGraphicFramePr/>
          <p:nvPr/>
        </p:nvGraphicFramePr>
        <p:xfrm>
          <a:off x="611717" y="3031067"/>
          <a:ext cx="10970683" cy="3115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431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Model</a:t>
            </a:r>
            <a:endParaRPr lang="sv-SE" dirty="0"/>
          </a:p>
        </p:txBody>
      </p:sp>
      <p:sp>
        <p:nvSpPr>
          <p:cNvPr id="7" name="Text Placeholder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1491E-85A9-A94D-B0E9-7043E147B49A}" type="datetime1">
              <a:rPr lang="en-US" smtClean="0"/>
              <a:t>8/31/2017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90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C3D7-77A6-874E-83A9-BAEA88BCCA67}" type="datetime1">
              <a:rPr lang="en-US" smtClean="0"/>
              <a:t>8/31/2017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 smtClean="0"/>
              <a:t>Fluidix library</a:t>
            </a:r>
            <a:endParaRPr lang="sv-S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sv-SE" dirty="0" smtClean="0"/>
              <a:t>CUDA-based particle simulation</a:t>
            </a:r>
          </a:p>
          <a:p>
            <a:r>
              <a:rPr lang="sv-SE" dirty="0" smtClean="0"/>
              <a:t>Used for controlling local particle interactions</a:t>
            </a:r>
          </a:p>
          <a:p>
            <a:r>
              <a:rPr lang="sv-SE" dirty="0">
                <a:hlinkClick r:id="rId2"/>
              </a:rPr>
              <a:t>http://www.fluidix.ca</a:t>
            </a:r>
            <a:r>
              <a:rPr lang="sv-SE" dirty="0" smtClean="0">
                <a:hlinkClick r:id="rId2"/>
              </a:rPr>
              <a:t>/</a:t>
            </a:r>
            <a:endParaRPr lang="sv-SE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728" y="1896978"/>
            <a:ext cx="3812407" cy="3112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428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almers">
  <a:themeElements>
    <a:clrScheme name="Custom 2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013BD"/>
      </a:accent1>
      <a:accent2>
        <a:srgbClr val="C0504D"/>
      </a:accent2>
      <a:accent3>
        <a:srgbClr val="BB1F06"/>
      </a:accent3>
      <a:accent4>
        <a:srgbClr val="F9FFF3"/>
      </a:accent4>
      <a:accent5>
        <a:srgbClr val="F9FFF3"/>
      </a:accent5>
      <a:accent6>
        <a:srgbClr val="F9FFF3"/>
      </a:accent6>
      <a:hlink>
        <a:srgbClr val="F9FFF3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halmers" id="{B80CD07F-3063-4783-80A1-3B0E604ABE15}" vid="{3EB40B30-927A-4991-AC14-D363A7BAD246}"/>
    </a:ext>
  </a:extLst>
</a:theme>
</file>

<file path=ppt/theme/theme10.xml><?xml version="1.0" encoding="utf-8"?>
<a:theme xmlns:a="http://schemas.openxmlformats.org/drawingml/2006/main" name="5_Chalmers">
  <a:themeElements>
    <a:clrScheme name="Chalmers 3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330F6"/>
      </a:accent1>
      <a:accent2>
        <a:srgbClr val="02BA5B"/>
      </a:accent2>
      <a:accent3>
        <a:srgbClr val="F92B07"/>
      </a:accent3>
      <a:accent4>
        <a:srgbClr val="FFD830"/>
      </a:accent4>
      <a:accent5>
        <a:srgbClr val="FF5B04"/>
      </a:accent5>
      <a:accent6>
        <a:srgbClr val="E1FA1F"/>
      </a:accent6>
      <a:hlink>
        <a:srgbClr val="55C3FF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 anchorCtr="0">
        <a:noAutofit/>
      </a:bodyPr>
      <a:lstStyle>
        <a:defPPr>
          <a:defRPr sz="2000" b="0" dirty="0" err="1" smtClean="0"/>
        </a:defPPr>
      </a:lstStyle>
    </a:txDef>
  </a:objectDefaults>
  <a:extraClrSchemeLst/>
</a:theme>
</file>

<file path=ppt/theme/theme11.xml><?xml version="1.0" encoding="utf-8"?>
<a:theme xmlns:a="http://schemas.openxmlformats.org/drawingml/2006/main" name="9_Chalmers">
  <a:themeElements>
    <a:clrScheme name="Chalmers 3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330F6"/>
      </a:accent1>
      <a:accent2>
        <a:srgbClr val="02BA5B"/>
      </a:accent2>
      <a:accent3>
        <a:srgbClr val="F92B07"/>
      </a:accent3>
      <a:accent4>
        <a:srgbClr val="FFD830"/>
      </a:accent4>
      <a:accent5>
        <a:srgbClr val="FF5B04"/>
      </a:accent5>
      <a:accent6>
        <a:srgbClr val="E1FA1F"/>
      </a:accent6>
      <a:hlink>
        <a:srgbClr val="55C3FF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 anchorCtr="0">
        <a:noAutofit/>
      </a:bodyPr>
      <a:lstStyle>
        <a:defPPr>
          <a:defRPr sz="2000" b="0" dirty="0" err="1" smtClean="0"/>
        </a:defPPr>
      </a:lstStyle>
    </a:txDef>
  </a:objectDefaults>
  <a:extraClrSchemeLst/>
</a:theme>
</file>

<file path=ppt/theme/theme12.xml><?xml version="1.0" encoding="utf-8"?>
<a:theme xmlns:a="http://schemas.openxmlformats.org/drawingml/2006/main" name="4_Custom Design">
  <a:themeElements>
    <a:clrScheme name="Custom 2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013BD"/>
      </a:accent1>
      <a:accent2>
        <a:srgbClr val="C0504D"/>
      </a:accent2>
      <a:accent3>
        <a:srgbClr val="BB1F06"/>
      </a:accent3>
      <a:accent4>
        <a:srgbClr val="F9FFF3"/>
      </a:accent4>
      <a:accent5>
        <a:srgbClr val="F9FFF3"/>
      </a:accent5>
      <a:accent6>
        <a:srgbClr val="F9FFF3"/>
      </a:accent6>
      <a:hlink>
        <a:srgbClr val="F9FFF3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.xml><?xml version="1.0" encoding="utf-8"?>
<a:theme xmlns:a="http://schemas.openxmlformats.org/drawingml/2006/main" name="1_Chalmers PPT_Skiss">
  <a:themeElements>
    <a:clrScheme name="Custom 2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013BD"/>
      </a:accent1>
      <a:accent2>
        <a:srgbClr val="C0504D"/>
      </a:accent2>
      <a:accent3>
        <a:srgbClr val="BB1F06"/>
      </a:accent3>
      <a:accent4>
        <a:srgbClr val="F9FFF3"/>
      </a:accent4>
      <a:accent5>
        <a:srgbClr val="F9FFF3"/>
      </a:accent5>
      <a:accent6>
        <a:srgbClr val="F9FFF3"/>
      </a:accent6>
      <a:hlink>
        <a:srgbClr val="F9FFF3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6_Chalmers">
  <a:themeElements>
    <a:clrScheme name="Custom 2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013BD"/>
      </a:accent1>
      <a:accent2>
        <a:srgbClr val="C0504D"/>
      </a:accent2>
      <a:accent3>
        <a:srgbClr val="BB1F06"/>
      </a:accent3>
      <a:accent4>
        <a:srgbClr val="F9FFF3"/>
      </a:accent4>
      <a:accent5>
        <a:srgbClr val="F9FFF3"/>
      </a:accent5>
      <a:accent6>
        <a:srgbClr val="F9FFF3"/>
      </a:accent6>
      <a:hlink>
        <a:srgbClr val="F9FFF3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 anchorCtr="0">
        <a:noAutofit/>
      </a:bodyPr>
      <a:lstStyle>
        <a:defPPr>
          <a:defRPr sz="2000" b="0" dirty="0" err="1" smtClean="0"/>
        </a:defPPr>
      </a:lstStyle>
    </a:txDef>
  </a:objectDefaults>
  <a:extraClrSchemeLst/>
</a:theme>
</file>

<file path=ppt/theme/theme15.xml><?xml version="1.0" encoding="utf-8"?>
<a:theme xmlns:a="http://schemas.openxmlformats.org/drawingml/2006/main" name="2_Chalmers PPT_Skiss">
  <a:themeElements>
    <a:clrScheme name="Custom 2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013BD"/>
      </a:accent1>
      <a:accent2>
        <a:srgbClr val="C0504D"/>
      </a:accent2>
      <a:accent3>
        <a:srgbClr val="BB1F06"/>
      </a:accent3>
      <a:accent4>
        <a:srgbClr val="F9FFF3"/>
      </a:accent4>
      <a:accent5>
        <a:srgbClr val="F9FFF3"/>
      </a:accent5>
      <a:accent6>
        <a:srgbClr val="F9FFF3"/>
      </a:accent6>
      <a:hlink>
        <a:srgbClr val="F9FFF3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7_Chalmers">
  <a:themeElements>
    <a:clrScheme name="Custom 2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013BD"/>
      </a:accent1>
      <a:accent2>
        <a:srgbClr val="C0504D"/>
      </a:accent2>
      <a:accent3>
        <a:srgbClr val="BB1F06"/>
      </a:accent3>
      <a:accent4>
        <a:srgbClr val="F9FFF3"/>
      </a:accent4>
      <a:accent5>
        <a:srgbClr val="F9FFF3"/>
      </a:accent5>
      <a:accent6>
        <a:srgbClr val="F9FFF3"/>
      </a:accent6>
      <a:hlink>
        <a:srgbClr val="F9FFF3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 anchorCtr="0">
        <a:noAutofit/>
      </a:bodyPr>
      <a:lstStyle>
        <a:defPPr>
          <a:defRPr sz="2000" b="0" dirty="0" err="1" smtClean="0"/>
        </a:defPPr>
      </a:lstStyle>
    </a:txDef>
  </a:objectDefaults>
  <a:extraClrSchemeLst/>
</a:theme>
</file>

<file path=ppt/theme/theme17.xml><?xml version="1.0" encoding="utf-8"?>
<a:theme xmlns:a="http://schemas.openxmlformats.org/drawingml/2006/main" name="3_Chalmers PPT_Skiss">
  <a:themeElements>
    <a:clrScheme name="Custom 2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013BD"/>
      </a:accent1>
      <a:accent2>
        <a:srgbClr val="C0504D"/>
      </a:accent2>
      <a:accent3>
        <a:srgbClr val="BB1F06"/>
      </a:accent3>
      <a:accent4>
        <a:srgbClr val="F9FFF3"/>
      </a:accent4>
      <a:accent5>
        <a:srgbClr val="F9FFF3"/>
      </a:accent5>
      <a:accent6>
        <a:srgbClr val="F9FFF3"/>
      </a:accent6>
      <a:hlink>
        <a:srgbClr val="F9FFF3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8.xml><?xml version="1.0" encoding="utf-8"?>
<a:theme xmlns:a="http://schemas.openxmlformats.org/drawingml/2006/main" name="3_Chalmers">
  <a:themeElements>
    <a:clrScheme name="Custom 2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013BD"/>
      </a:accent1>
      <a:accent2>
        <a:srgbClr val="C0504D"/>
      </a:accent2>
      <a:accent3>
        <a:srgbClr val="BB1F06"/>
      </a:accent3>
      <a:accent4>
        <a:srgbClr val="F9FFF3"/>
      </a:accent4>
      <a:accent5>
        <a:srgbClr val="F9FFF3"/>
      </a:accent5>
      <a:accent6>
        <a:srgbClr val="F9FFF3"/>
      </a:accent6>
      <a:hlink>
        <a:srgbClr val="F9FFF3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 anchorCtr="0">
        <a:noAutofit/>
      </a:bodyPr>
      <a:lstStyle>
        <a:defPPr>
          <a:defRPr sz="2000" b="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2_Chalmers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 anchorCtr="0">
        <a:noAutofit/>
      </a:bodyPr>
      <a:lstStyle>
        <a:defPPr>
          <a:defRPr sz="2000" b="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8_Chalmers">
  <a:themeElements>
    <a:clrScheme name="Chalmers 3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330F6"/>
      </a:accent1>
      <a:accent2>
        <a:srgbClr val="02BA5B"/>
      </a:accent2>
      <a:accent3>
        <a:srgbClr val="F92B07"/>
      </a:accent3>
      <a:accent4>
        <a:srgbClr val="FFD830"/>
      </a:accent4>
      <a:accent5>
        <a:srgbClr val="FF5B04"/>
      </a:accent5>
      <a:accent6>
        <a:srgbClr val="E1FA1F"/>
      </a:accent6>
      <a:hlink>
        <a:srgbClr val="55C3FF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 anchorCtr="0">
        <a:noAutofit/>
      </a:bodyPr>
      <a:lstStyle>
        <a:defPPr>
          <a:defRPr sz="2000" b="0" dirty="0" err="1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3_Custom Design">
  <a:themeElements>
    <a:clrScheme name="Custom 2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013BD"/>
      </a:accent1>
      <a:accent2>
        <a:srgbClr val="C0504D"/>
      </a:accent2>
      <a:accent3>
        <a:srgbClr val="BB1F06"/>
      </a:accent3>
      <a:accent4>
        <a:srgbClr val="F9FFF3"/>
      </a:accent4>
      <a:accent5>
        <a:srgbClr val="F9FFF3"/>
      </a:accent5>
      <a:accent6>
        <a:srgbClr val="F9FFF3"/>
      </a:accent6>
      <a:hlink>
        <a:srgbClr val="F9FFF3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6_Chalmers PPT_Skiss">
  <a:themeElements>
    <a:clrScheme name="Custom 2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013BD"/>
      </a:accent1>
      <a:accent2>
        <a:srgbClr val="C0504D"/>
      </a:accent2>
      <a:accent3>
        <a:srgbClr val="BB1F06"/>
      </a:accent3>
      <a:accent4>
        <a:srgbClr val="F9FFF3"/>
      </a:accent4>
      <a:accent5>
        <a:srgbClr val="F9FFF3"/>
      </a:accent5>
      <a:accent6>
        <a:srgbClr val="F9FFF3"/>
      </a:accent6>
      <a:hlink>
        <a:srgbClr val="F9FFF3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4_Chalmers">
  <a:themeElements>
    <a:clrScheme name="Chalmers 3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330F6"/>
      </a:accent1>
      <a:accent2>
        <a:srgbClr val="02BA5B"/>
      </a:accent2>
      <a:accent3>
        <a:srgbClr val="F92B07"/>
      </a:accent3>
      <a:accent4>
        <a:srgbClr val="FFD830"/>
      </a:accent4>
      <a:accent5>
        <a:srgbClr val="FF5B04"/>
      </a:accent5>
      <a:accent6>
        <a:srgbClr val="E1FA1F"/>
      </a:accent6>
      <a:hlink>
        <a:srgbClr val="55C3FF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 anchorCtr="0">
        <a:noAutofit/>
      </a:bodyPr>
      <a:lstStyle>
        <a:defPPr>
          <a:defRPr sz="2000" b="0" dirty="0" err="1" smtClean="0"/>
        </a:defPPr>
      </a:lstStyle>
    </a:txDef>
  </a:objectDefaults>
  <a:extraClrSchemeLst/>
</a:theme>
</file>

<file path=ppt/theme/theme7.xml><?xml version="1.0" encoding="utf-8"?>
<a:theme xmlns:a="http://schemas.openxmlformats.org/drawingml/2006/main" name="10_Chalmers">
  <a:themeElements>
    <a:clrScheme name="Chalmers 3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330F6"/>
      </a:accent1>
      <a:accent2>
        <a:srgbClr val="02BA5B"/>
      </a:accent2>
      <a:accent3>
        <a:srgbClr val="F92B07"/>
      </a:accent3>
      <a:accent4>
        <a:srgbClr val="FFD830"/>
      </a:accent4>
      <a:accent5>
        <a:srgbClr val="FF5B04"/>
      </a:accent5>
      <a:accent6>
        <a:srgbClr val="E1FA1F"/>
      </a:accent6>
      <a:hlink>
        <a:srgbClr val="55C3FF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 anchorCtr="0">
        <a:noAutofit/>
      </a:bodyPr>
      <a:lstStyle>
        <a:defPPr>
          <a:defRPr sz="2000" b="0" dirty="0" err="1" smtClean="0"/>
        </a:defPPr>
      </a:lstStyle>
    </a:txDef>
  </a:objectDefaults>
  <a:extraClrSchemeLst/>
</a:theme>
</file>

<file path=ppt/theme/theme8.xml><?xml version="1.0" encoding="utf-8"?>
<a:theme xmlns:a="http://schemas.openxmlformats.org/drawingml/2006/main" name="6_Custom Design">
  <a:themeElements>
    <a:clrScheme name="Custom 2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013BD"/>
      </a:accent1>
      <a:accent2>
        <a:srgbClr val="C0504D"/>
      </a:accent2>
      <a:accent3>
        <a:srgbClr val="BB1F06"/>
      </a:accent3>
      <a:accent4>
        <a:srgbClr val="F9FFF3"/>
      </a:accent4>
      <a:accent5>
        <a:srgbClr val="F9FFF3"/>
      </a:accent5>
      <a:accent6>
        <a:srgbClr val="F9FFF3"/>
      </a:accent6>
      <a:hlink>
        <a:srgbClr val="F9FFF3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7_Chalmers PPT_Skiss">
  <a:themeElements>
    <a:clrScheme name="Custom 2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013BD"/>
      </a:accent1>
      <a:accent2>
        <a:srgbClr val="C0504D"/>
      </a:accent2>
      <a:accent3>
        <a:srgbClr val="BB1F06"/>
      </a:accent3>
      <a:accent4>
        <a:srgbClr val="F9FFF3"/>
      </a:accent4>
      <a:accent5>
        <a:srgbClr val="F9FFF3"/>
      </a:accent5>
      <a:accent6>
        <a:srgbClr val="F9FFF3"/>
      </a:accent6>
      <a:hlink>
        <a:srgbClr val="F9FFF3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chalmers</Template>
  <TotalTime>13323</TotalTime>
  <Words>711</Words>
  <Application>Microsoft Office PowerPoint</Application>
  <PresentationFormat>Widescreen</PresentationFormat>
  <Paragraphs>331</Paragraphs>
  <Slides>24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18</vt:i4>
      </vt:variant>
      <vt:variant>
        <vt:lpstr>Slide Titles</vt:lpstr>
      </vt:variant>
      <vt:variant>
        <vt:i4>24</vt:i4>
      </vt:variant>
    </vt:vector>
  </HeadingPairs>
  <TitlesOfParts>
    <vt:vector size="45" baseType="lpstr">
      <vt:lpstr>Arial</vt:lpstr>
      <vt:lpstr>Cambria Math</vt:lpstr>
      <vt:lpstr>Consolas</vt:lpstr>
      <vt:lpstr>chalmers</vt:lpstr>
      <vt:lpstr>2_Chalmers</vt:lpstr>
      <vt:lpstr>8_Chalmers</vt:lpstr>
      <vt:lpstr>3_Custom Design</vt:lpstr>
      <vt:lpstr>6_Chalmers PPT_Skiss</vt:lpstr>
      <vt:lpstr>4_Chalmers</vt:lpstr>
      <vt:lpstr>10_Chalmers</vt:lpstr>
      <vt:lpstr>6_Custom Design</vt:lpstr>
      <vt:lpstr>7_Chalmers PPT_Skiss</vt:lpstr>
      <vt:lpstr>5_Chalmers</vt:lpstr>
      <vt:lpstr>9_Chalmers</vt:lpstr>
      <vt:lpstr>4_Custom Design</vt:lpstr>
      <vt:lpstr>1_Chalmers PPT_Skiss</vt:lpstr>
      <vt:lpstr>6_Chalmers</vt:lpstr>
      <vt:lpstr>2_Chalmers PPT_Skiss</vt:lpstr>
      <vt:lpstr>7_Chalmers</vt:lpstr>
      <vt:lpstr>3_Chalmers PPT_Skiss</vt:lpstr>
      <vt:lpstr>3_Chalmers</vt:lpstr>
      <vt:lpstr>Evolved ecosystems: A simulation of an emerging complex adaptive system</vt:lpstr>
      <vt:lpstr>PowerPoint Presentation</vt:lpstr>
      <vt:lpstr>Introduction</vt:lpstr>
      <vt:lpstr>PowerPoint Presentation</vt:lpstr>
      <vt:lpstr>PowerPoint Presentation</vt:lpstr>
      <vt:lpstr>PowerPoint Presentation</vt:lpstr>
      <vt:lpstr>PowerPoint Presentation</vt:lpstr>
      <vt:lpstr>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Evolved ecosystems: A simulation of an emerging complex adaptive system</dc:title>
  <dc:creator>admin</dc:creator>
  <cp:lastModifiedBy>admin</cp:lastModifiedBy>
  <cp:revision>90</cp:revision>
  <dcterms:created xsi:type="dcterms:W3CDTF">2016-12-13T07:22:38Z</dcterms:created>
  <dcterms:modified xsi:type="dcterms:W3CDTF">2017-08-31T14:52:25Z</dcterms:modified>
</cp:coreProperties>
</file>